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400" r:id="rId2"/>
    <p:sldId id="265" r:id="rId3"/>
    <p:sldId id="539" r:id="rId4"/>
    <p:sldId id="540" r:id="rId5"/>
    <p:sldId id="325" r:id="rId6"/>
    <p:sldId id="542" r:id="rId7"/>
    <p:sldId id="326" r:id="rId8"/>
    <p:sldId id="399" r:id="rId9"/>
    <p:sldId id="395" r:id="rId10"/>
    <p:sldId id="396" r:id="rId11"/>
    <p:sldId id="531" r:id="rId12"/>
    <p:sldId id="532" r:id="rId13"/>
    <p:sldId id="328" r:id="rId14"/>
    <p:sldId id="329" r:id="rId15"/>
    <p:sldId id="330" r:id="rId16"/>
    <p:sldId id="331" r:id="rId17"/>
    <p:sldId id="332" r:id="rId18"/>
    <p:sldId id="459" r:id="rId19"/>
    <p:sldId id="460" r:id="rId20"/>
    <p:sldId id="461" r:id="rId21"/>
    <p:sldId id="333" r:id="rId22"/>
    <p:sldId id="456" r:id="rId23"/>
    <p:sldId id="457" r:id="rId24"/>
    <p:sldId id="462" r:id="rId25"/>
    <p:sldId id="544" r:id="rId26"/>
    <p:sldId id="545" r:id="rId27"/>
    <p:sldId id="546" r:id="rId28"/>
    <p:sldId id="547" r:id="rId29"/>
    <p:sldId id="466" r:id="rId30"/>
    <p:sldId id="463" r:id="rId31"/>
    <p:sldId id="525" r:id="rId32"/>
    <p:sldId id="458" r:id="rId33"/>
    <p:sldId id="453" r:id="rId34"/>
    <p:sldId id="338" r:id="rId35"/>
    <p:sldId id="543" r:id="rId36"/>
    <p:sldId id="528" r:id="rId37"/>
    <p:sldId id="529" r:id="rId38"/>
    <p:sldId id="530" r:id="rId39"/>
    <p:sldId id="534" r:id="rId40"/>
    <p:sldId id="477" r:id="rId41"/>
    <p:sldId id="407" r:id="rId42"/>
    <p:sldId id="478" r:id="rId43"/>
    <p:sldId id="409" r:id="rId44"/>
    <p:sldId id="479" r:id="rId45"/>
    <p:sldId id="412" r:id="rId46"/>
    <p:sldId id="417" r:id="rId47"/>
    <p:sldId id="480" r:id="rId48"/>
    <p:sldId id="401" r:id="rId49"/>
    <p:sldId id="315" r:id="rId50"/>
    <p:sldId id="316" r:id="rId51"/>
    <p:sldId id="317" r:id="rId52"/>
    <p:sldId id="318" r:id="rId53"/>
    <p:sldId id="319" r:id="rId54"/>
    <p:sldId id="320" r:id="rId55"/>
    <p:sldId id="536" r:id="rId56"/>
    <p:sldId id="483" r:id="rId57"/>
    <p:sldId id="484" r:id="rId58"/>
    <p:sldId id="485" r:id="rId59"/>
    <p:sldId id="486" r:id="rId60"/>
    <p:sldId id="487" r:id="rId61"/>
    <p:sldId id="501" r:id="rId62"/>
    <p:sldId id="502" r:id="rId63"/>
    <p:sldId id="514" r:id="rId64"/>
    <p:sldId id="520" r:id="rId65"/>
    <p:sldId id="522" r:id="rId66"/>
    <p:sldId id="516" r:id="rId67"/>
    <p:sldId id="521" r:id="rId68"/>
    <p:sldId id="538" r:id="rId69"/>
    <p:sldId id="424" r:id="rId70"/>
    <p:sldId id="306" r:id="rId71"/>
    <p:sldId id="307" r:id="rId72"/>
    <p:sldId id="308" r:id="rId73"/>
    <p:sldId id="309" r:id="rId74"/>
    <p:sldId id="526" r:id="rId75"/>
    <p:sldId id="505" r:id="rId76"/>
    <p:sldId id="504" r:id="rId77"/>
    <p:sldId id="419" r:id="rId78"/>
    <p:sldId id="420" r:id="rId79"/>
    <p:sldId id="506" r:id="rId80"/>
    <p:sldId id="423" r:id="rId81"/>
    <p:sldId id="428" r:id="rId82"/>
    <p:sldId id="434" r:id="rId83"/>
    <p:sldId id="442" r:id="rId84"/>
    <p:sldId id="523" r:id="rId85"/>
    <p:sldId id="508" r:id="rId86"/>
    <p:sldId id="509" r:id="rId87"/>
    <p:sldId id="510" r:id="rId88"/>
    <p:sldId id="519" r:id="rId89"/>
    <p:sldId id="537" r:id="rId9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0AF96-A2F9-4BA5-8B0F-F8359B5A044F}" type="datetimeFigureOut">
              <a:rPr lang="el-GR" smtClean="0"/>
              <a:pPr/>
              <a:t>24/11/2019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0BD3D-AEE7-4869-ACF3-A7C10C5CE8B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24/11/2019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24/11/2019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24/11/2019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24/11/2019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24/11/2019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24/11/2019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24/11/2019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24/11/2019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24/11/2019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24/11/2019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24/11/2019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2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24/11/2019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Ioanna\Music\XylourisWhite%20-%20Erotokritos%20(Opening)%20(1)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lobalview.gr/wp-content/uploads/2016/03/saltaferos-giorgos.jp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104fm.gr/cms/wp-content/uploads/%CE%95%CF%81%CF%89%CF%84%CF%8C%CE%BA%CF%81%CE%B9%CF%84%CE%BF%CF%82-%CE%BA%CE%B1%CE%B9-%CE%91%CF%81%CE%B5%CF%84%CE%BF%CF%8D%CF%83%CE%B1.jp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http://iscreta.gr/wp-content/uploads/2015/06/erv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764704"/>
            <a:ext cx="7416000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XylourisWhite - Erotokritos (Opening) (1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460432" y="459904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b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3"/>
            <a:ext cx="8280920" cy="56886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Users\Ioanna\Pictures\2019-06\20190614_18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Ioanna\Pictures\2019-06\20190614_18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05372" y="679004"/>
            <a:ext cx="6453336" cy="59046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ΕΥΓΕΝΙΟΣ ΣΠΑΘΑΡΗΣ (1924-2009)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53" y="1484784"/>
            <a:ext cx="1944193" cy="1764000"/>
          </a:xfrm>
          <a:prstGeom prst="rect">
            <a:avLst/>
          </a:prstGeom>
        </p:spPr>
      </p:pic>
      <p:pic>
        <p:nvPicPr>
          <p:cNvPr id="5" name="Εικόνα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1556793"/>
            <a:ext cx="6336704" cy="495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4537652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ΓΙΩΡΓΟΣ ΚΟΡΔΗΣ</a:t>
            </a:r>
            <a:endParaRPr lang="el-GR" dirty="0"/>
          </a:p>
        </p:txBody>
      </p:sp>
      <p:pic>
        <p:nvPicPr>
          <p:cNvPr id="6" name="Εικόνα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88640"/>
            <a:ext cx="828092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019158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812" b="89979" l="9875" r="94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1" y="188640"/>
            <a:ext cx="7762759" cy="6264696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476673"/>
            <a:ext cx="6552728" cy="52292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692697"/>
            <a:ext cx="7272808" cy="4824536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ΧΑΡΙΤΩΝ ΜΠΕΚΙΑΡΗΣ</a:t>
            </a:r>
            <a:endParaRPr lang="el-GR" dirty="0"/>
          </a:p>
        </p:txBody>
      </p:sp>
      <p:pic>
        <p:nvPicPr>
          <p:cNvPr id="4" name="3 - Θέση περιεχομένου" descr="saltaferos giorgos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600201"/>
            <a:ext cx="532859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ΓΙΩΡΓΟΣ ΡΟΡΡΗΣ</a:t>
            </a:r>
            <a:endParaRPr lang="el-GR" dirty="0"/>
          </a:p>
        </p:txBody>
      </p:sp>
      <p:pic>
        <p:nvPicPr>
          <p:cNvPr id="4" name="3 - Θέση περιεχομένου" descr="https://www.naftemporiki.gr/fu/p/945508/638/399/0x0000000000db1e92/2/giorgos-rorris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1"/>
            <a:ext cx="7200800" cy="413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95536" y="3886200"/>
            <a:ext cx="8208912" cy="1752600"/>
          </a:xfrm>
        </p:spPr>
        <p:txBody>
          <a:bodyPr>
            <a:no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</a:rPr>
              <a:t>Κι όποιος του Πόθου </a:t>
            </a:r>
            <a:r>
              <a:rPr lang="el-GR" sz="2400" b="1" dirty="0" err="1" smtClean="0">
                <a:solidFill>
                  <a:srgbClr val="FF0000"/>
                </a:solidFill>
              </a:rPr>
              <a:t>εδούλεψε</a:t>
            </a:r>
            <a:r>
              <a:rPr lang="el-GR" sz="2400" b="1" dirty="0" smtClean="0">
                <a:solidFill>
                  <a:srgbClr val="FF0000"/>
                </a:solidFill>
              </a:rPr>
              <a:t> εις-ε καιρόν </a:t>
            </a:r>
            <a:r>
              <a:rPr lang="el-GR" sz="2400" b="1" dirty="0" err="1" smtClean="0">
                <a:solidFill>
                  <a:srgbClr val="FF0000"/>
                </a:solidFill>
              </a:rPr>
              <a:t>κιανένα</a:t>
            </a:r>
            <a:r>
              <a:rPr lang="el-GR" sz="2400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l-GR" sz="2400" b="1" dirty="0" smtClean="0">
                <a:solidFill>
                  <a:srgbClr val="FF0000"/>
                </a:solidFill>
              </a:rPr>
              <a:t>ας έρθει για ν' </a:t>
            </a:r>
            <a:r>
              <a:rPr lang="el-GR" sz="2400" b="1" dirty="0" err="1" smtClean="0">
                <a:solidFill>
                  <a:srgbClr val="FF0000"/>
                </a:solidFill>
              </a:rPr>
              <a:t>αφουκραστεί</a:t>
            </a:r>
            <a:r>
              <a:rPr lang="el-GR" sz="2400" b="1" dirty="0" smtClean="0">
                <a:solidFill>
                  <a:srgbClr val="FF0000"/>
                </a:solidFill>
              </a:rPr>
              <a:t> </a:t>
            </a:r>
            <a:r>
              <a:rPr lang="el-GR" sz="2400" b="1" dirty="0" err="1" smtClean="0">
                <a:solidFill>
                  <a:srgbClr val="FF0000"/>
                </a:solidFill>
              </a:rPr>
              <a:t>ό,τ</a:t>
            </a:r>
            <a:r>
              <a:rPr lang="el-GR" sz="2400" b="1" dirty="0" smtClean="0">
                <a:solidFill>
                  <a:srgbClr val="FF0000"/>
                </a:solidFill>
              </a:rPr>
              <a:t>' </a:t>
            </a:r>
            <a:r>
              <a:rPr lang="el-GR" sz="2400" b="1" dirty="0" err="1" smtClean="0">
                <a:solidFill>
                  <a:srgbClr val="FF0000"/>
                </a:solidFill>
              </a:rPr>
              <a:t>είν</a:t>
            </a:r>
            <a:r>
              <a:rPr lang="el-GR" sz="2400" b="1" dirty="0" smtClean="0">
                <a:solidFill>
                  <a:srgbClr val="FF0000"/>
                </a:solidFill>
              </a:rPr>
              <a:t>' εδώ γραμμένα·</a:t>
            </a:r>
          </a:p>
          <a:p>
            <a:r>
              <a:rPr lang="el-GR" sz="2400" b="1" dirty="0" err="1" smtClean="0">
                <a:solidFill>
                  <a:srgbClr val="FF0000"/>
                </a:solidFill>
              </a:rPr>
              <a:t>Αφουκραστήτε</a:t>
            </a:r>
            <a:r>
              <a:rPr lang="el-GR" sz="2400" b="1" dirty="0" smtClean="0">
                <a:solidFill>
                  <a:srgbClr val="FF0000"/>
                </a:solidFill>
              </a:rPr>
              <a:t> το λοιπό…</a:t>
            </a:r>
            <a:endParaRPr lang="el-GR" sz="2400" b="1" i="1" dirty="0" smtClean="0">
              <a:solidFill>
                <a:srgbClr val="FF0000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>Ένα ταξίδι στην τέχνη</a:t>
            </a:r>
            <a:br>
              <a:rPr lang="el-GR" b="1" dirty="0" smtClean="0"/>
            </a:br>
            <a:r>
              <a:rPr lang="el-GR" b="1" dirty="0" smtClean="0"/>
              <a:t>με πηγή έμπνευσης τον </a:t>
            </a:r>
            <a:r>
              <a:rPr lang="el-GR" b="1" i="1" dirty="0" err="1" smtClean="0"/>
              <a:t>Ερωτόκριτο</a:t>
            </a:r>
            <a:r>
              <a:rPr lang="el-GR" b="1" i="1" dirty="0" smtClean="0"/>
              <a:t/>
            </a:r>
            <a:br>
              <a:rPr lang="el-GR" b="1" i="1" dirty="0" smtClean="0"/>
            </a:br>
            <a:endParaRPr lang="el-GR" b="1" dirty="0"/>
          </a:p>
        </p:txBody>
      </p:sp>
      <p:pic>
        <p:nvPicPr>
          <p:cNvPr id="106498" name="Picture 2" descr="ad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8641"/>
            <a:ext cx="8820472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40355322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ΜΑΡΙΑ ΓΙΑΝΝΑΚΑΚΗ</a:t>
            </a:r>
            <a:endParaRPr lang="el-GR" dirty="0"/>
          </a:p>
        </p:txBody>
      </p:sp>
      <p:pic>
        <p:nvPicPr>
          <p:cNvPr id="4" name="3 - Θέση περιεχομένου" descr="https://www.naftemporiki.gr/fu/p/945513/638/10000/0x0000000000db1eb5/1/maria-giannakaki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5"/>
            <a:ext cx="6912768" cy="427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ΜΑΡΙΑ Ε. ΠΑΠΑΔΗΜΗΤΡΙΟΥ </a:t>
            </a:r>
            <a:endParaRPr lang="el-GR" dirty="0"/>
          </a:p>
        </p:txBody>
      </p:sp>
      <p:pic>
        <p:nvPicPr>
          <p:cNvPr id="6" name="Εικόνα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484784"/>
            <a:ext cx="489654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2503659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ΣΤΕΛΙΟΣ ΠΕΤΡΟΥΛΑΚΗΣ </a:t>
            </a:r>
            <a:endParaRPr lang="el-GR" dirty="0"/>
          </a:p>
        </p:txBody>
      </p:sp>
      <p:pic>
        <p:nvPicPr>
          <p:cNvPr id="1026" name="Picture 2" descr="https://www.pemptousia.gr/wp-content/uploads/2015/04/petroulakis-steli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1484785"/>
            <a:ext cx="5575612" cy="50405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ΜΑΙΡΗ ΓΑΛΑΝΗ-ΚΡΗΤΙΚΟΥ</a:t>
            </a:r>
            <a:endParaRPr lang="el-GR" dirty="0"/>
          </a:p>
        </p:txBody>
      </p:sp>
      <p:pic>
        <p:nvPicPr>
          <p:cNvPr id="4" name="3 - Θέση περιεχομένου" descr="https://www.pemptousia.gr/wp-content/uploads/2015/04/galani-kritikou-mair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600201"/>
            <a:ext cx="55446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ΓΙΩΡΓΟΣ ΤΑΞΙΔΗΣ</a:t>
            </a:r>
            <a:endParaRPr lang="el-GR" dirty="0"/>
          </a:p>
        </p:txBody>
      </p:sp>
      <p:pic>
        <p:nvPicPr>
          <p:cNvPr id="4" name="3 - Θέση περιεχομένου" descr="http://4.bp.blogspot.com/-l7-_IRL15MI/VUEteiou1bI/AAAAAAAAK2I/7l0ZpGreCZg/s1600/SAM_08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600201"/>
            <a:ext cx="583264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ΣΤΕΛΙΟΣ ΑΛΕΞΑΚΗΣ</a:t>
            </a:r>
            <a:endParaRPr lang="el-GR" dirty="0"/>
          </a:p>
        </p:txBody>
      </p:sp>
      <p:pic>
        <p:nvPicPr>
          <p:cNvPr id="1028" name="Picture 4" descr="C:\Users\Ioanna\Desktop\2019-10-27_183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00200"/>
            <a:ext cx="5976664" cy="47091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ΒΑΣΙΛΗΣ ΛΙΑΟΥΡΗΣ</a:t>
            </a:r>
            <a:endParaRPr lang="el-GR" dirty="0"/>
          </a:p>
        </p:txBody>
      </p:sp>
      <p:pic>
        <p:nvPicPr>
          <p:cNvPr id="2050" name="Picture 2" descr="C:\Users\Ioanna\Desktop\2019-10-27_184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6944" y="1781397"/>
            <a:ext cx="6230112" cy="41635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ΧΡΗΣΤΟΣ ΠΑΛΛΑΝΤΖΑΣ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5544616" cy="4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ΜΑΡΙΟΝ ΙΓΓΛΕΣΗ και ΣΩΤΗΡΙΑ ΚΑΛΛΙΑ</a:t>
            </a:r>
            <a:endParaRPr lang="el-GR" dirty="0"/>
          </a:p>
        </p:txBody>
      </p:sp>
      <p:pic>
        <p:nvPicPr>
          <p:cNvPr id="5122" name="Picture 2" descr="C:\Users\Ioanna\Desktop\2019-10-27_1848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96637"/>
            <a:ext cx="6552728" cy="41330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ΑΛΕΞΙΑ ΜΑΡΟΥΛΗ</a:t>
            </a:r>
            <a:endParaRPr lang="el-GR" dirty="0"/>
          </a:p>
        </p:txBody>
      </p:sp>
      <p:pic>
        <p:nvPicPr>
          <p:cNvPr id="5" name="4 - Θέση περιεχομένου" descr="http://2.bp.blogspot.com/-HjiFFBdD3bo/VUEts9smGhI/AAAAAAAAK2Y/Y5p54uXhwGM/s1600/SAM_081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600201"/>
            <a:ext cx="612068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ΜΙΚΡΟΓΡΑΦΙΕΣ ΤΟΥ ΧΕΙΡΟΓΡΑΦΟΥ </a:t>
            </a:r>
            <a:r>
              <a:rPr lang="el-GR" b="1" dirty="0" err="1" smtClean="0"/>
              <a:t>Harley</a:t>
            </a:r>
            <a:r>
              <a:rPr lang="el-GR" b="1" dirty="0" smtClean="0"/>
              <a:t> 5644</a:t>
            </a:r>
            <a:endParaRPr lang="el-GR" dirty="0"/>
          </a:p>
        </p:txBody>
      </p:sp>
      <p:pic>
        <p:nvPicPr>
          <p:cNvPr id="4" name="3 - Θέση περιεχομένου" descr="The author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556792"/>
            <a:ext cx="576064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ΒΟΥΛΑ ΚΑΡΑΜΠΑΤΖΑΚΗ</a:t>
            </a:r>
            <a:endParaRPr lang="el-GR" dirty="0"/>
          </a:p>
        </p:txBody>
      </p:sp>
      <p:pic>
        <p:nvPicPr>
          <p:cNvPr id="4" name="3 - Θέση περιεχομένου" descr="http://4.bp.blogspot.com/-XDC4bsI3x_E/VUEtPJNx1EI/AAAAAAAAK1g/8fLsVQriR_0/s1600/SAM_081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2" y="1600201"/>
            <a:ext cx="734481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ΔΗΜΗΤΡΗΣ ΣΚΟΥΡΟΓΙΑΝΝΗΣ</a:t>
            </a:r>
            <a:endParaRPr lang="el-GR" dirty="0"/>
          </a:p>
        </p:txBody>
      </p:sp>
      <p:pic>
        <p:nvPicPr>
          <p:cNvPr id="4" name="3 - Θέση περιεχομένου" descr="http://4.bp.blogspot.com/-MdfIJGy_woA/VUEsEiPQitI/AAAAAAAAKzg/hDoObOkuPbU/s1600/SAM_079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ΜΑΡΚΟΣ ΚΑΜΠΑΝΗΣ</a:t>
            </a:r>
            <a:endParaRPr lang="el-GR" dirty="0"/>
          </a:p>
        </p:txBody>
      </p:sp>
      <p:pic>
        <p:nvPicPr>
          <p:cNvPr id="4" name="3 - Θέση περιεχομένου" descr="https://www.pemptousia.gr/wp-content/uploads/2015/04/kampanis-markos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4" y="1600201"/>
            <a:ext cx="66247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ΣΟΦΙΑ ΔΑΤΣΕΡΗ</a:t>
            </a:r>
            <a:endParaRPr lang="el-GR" dirty="0"/>
          </a:p>
        </p:txBody>
      </p:sp>
      <p:pic>
        <p:nvPicPr>
          <p:cNvPr id="4" name="3 - Θέση περιεχομένου" descr="Ευθείες, κύκλοι και αξιακά δίπολα στον Κορνάρο, η πολιτική επικαιρότητα της Κρητικής Αναγέννησης">
            <a:hlinkClick r:id="rId2" tooltip="&quot;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556792"/>
            <a:ext cx="6264696" cy="430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ΓΙΑΝΝΗΣ ΠΑΡΜΑΚΕΛΗΣ</a:t>
            </a:r>
            <a:endParaRPr lang="el-GR" dirty="0"/>
          </a:p>
        </p:txBody>
      </p:sp>
      <p:pic>
        <p:nvPicPr>
          <p:cNvPr id="4" name="Picture 2" descr="Αποτέλεσμα εικόνας για 8. γλυπτό του Γιάννη Παρμακέλη: Ερωτόκριτος και Αρετούσα (στο Ηράκλειο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6840760" cy="43204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ΣΠΥΡΟΣ ΚΑΤΑΠΟΔΗΣ (1933-1998</a:t>
            </a:r>
            <a:r>
              <a:rPr lang="el-GR" dirty="0" smtClean="0"/>
              <a:t>):</a:t>
            </a:r>
            <a:br>
              <a:rPr lang="el-GR" dirty="0" smtClean="0"/>
            </a:br>
            <a:r>
              <a:rPr lang="el-GR" i="1" dirty="0" smtClean="0"/>
              <a:t>Αρετούσα</a:t>
            </a:r>
            <a:endParaRPr lang="el-GR" i="1" dirty="0"/>
          </a:p>
        </p:txBody>
      </p:sp>
      <p:pic>
        <p:nvPicPr>
          <p:cNvPr id="4" name="3 - Θέση περιεχομένου" descr="Αρετούσα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556792"/>
            <a:ext cx="32403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ΛΟΥΔΟΒΙΚΟΣ ΤΩΝ ΑΝΩΓΕΙΩΝ</a:t>
            </a:r>
            <a:endParaRPr lang="el-GR" dirty="0"/>
          </a:p>
        </p:txBody>
      </p:sp>
      <p:pic>
        <p:nvPicPr>
          <p:cNvPr id="4" name="3 - Θέση περιεχομένου" descr="Pictur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600200"/>
            <a:ext cx="540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ictur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397192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- Εικόνα" descr="Pictur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688"/>
            <a:ext cx="397192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ictur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76672"/>
            <a:ext cx="612067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 smtClean="0"/>
              <a:t>ΚΛΑΣΣΙΚΑ ΕΙΚΟΝΟΓΡΑΦΗΜΕΝΑ</a:t>
            </a:r>
            <a:endParaRPr lang="el-GR" sz="280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sz="2400" dirty="0" smtClean="0"/>
              <a:t>Θεόδωρος </a:t>
            </a:r>
            <a:r>
              <a:rPr lang="el-GR" sz="2400" dirty="0" err="1" smtClean="0"/>
              <a:t>Συναδινός</a:t>
            </a:r>
            <a:r>
              <a:rPr lang="el-GR" sz="2400" dirty="0" smtClean="0"/>
              <a:t> (κείμενο) και Νίτσα Θεολόγου-</a:t>
            </a:r>
            <a:r>
              <a:rPr lang="el-GR" sz="2400" dirty="0" err="1" smtClean="0"/>
              <a:t>Σαβράμη</a:t>
            </a:r>
            <a:r>
              <a:rPr lang="el-GR" sz="2400" dirty="0" smtClean="0"/>
              <a:t> (εικονογράφηση), </a:t>
            </a:r>
            <a:r>
              <a:rPr lang="el-GR" sz="2400" i="1" dirty="0" err="1" smtClean="0"/>
              <a:t>Ερωτόκριτος</a:t>
            </a:r>
            <a:r>
              <a:rPr lang="el-GR" sz="2400" i="1" dirty="0" smtClean="0"/>
              <a:t> Βιτσέντζου Κορνάρου</a:t>
            </a:r>
            <a:r>
              <a:rPr lang="el-GR" sz="2400" dirty="0" smtClean="0"/>
              <a:t>, </a:t>
            </a:r>
            <a:r>
              <a:rPr lang="el-GR" sz="2400" dirty="0" err="1" smtClean="0"/>
              <a:t>εκδ</a:t>
            </a:r>
            <a:r>
              <a:rPr lang="el-GR" sz="2400" dirty="0" smtClean="0"/>
              <a:t>. Ατλαντίς, Αθήνα, 1955 ή 1956.</a:t>
            </a:r>
          </a:p>
          <a:p>
            <a:endParaRPr lang="el-GR" dirty="0"/>
          </a:p>
        </p:txBody>
      </p:sp>
      <p:pic>
        <p:nvPicPr>
          <p:cNvPr id="5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5050" y="548681"/>
            <a:ext cx="5111751" cy="5688631"/>
          </a:xfr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Rotokritos and Polidoro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813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- Εικόνα" descr="Rotokritos and Aretus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4550" y="0"/>
            <a:ext cx="32194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- Εικόνα" descr="Rotokrito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095500"/>
            <a:ext cx="32004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ΟΞΑΝΑ ΤΣΑΟΥΣ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ΕΙΚΟΝΟΓΡΑΦΗΣΗ</a:t>
            </a:r>
            <a:endParaRPr lang="el-GR" sz="4000" dirty="0"/>
          </a:p>
        </p:txBody>
      </p:sp>
      <p:pic>
        <p:nvPicPr>
          <p:cNvPr id="4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32656"/>
            <a:ext cx="4392488" cy="3024336"/>
          </a:xfrm>
          <a:prstGeom prst="rect">
            <a:avLst/>
          </a:prstGeom>
        </p:spPr>
      </p:pic>
      <p:pic>
        <p:nvPicPr>
          <p:cNvPr id="5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12" b="100000" l="9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1124745"/>
            <a:ext cx="5153957" cy="3869507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 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5240" b="100000" l="9875" r="100000">
                        <a14:foregroundMark x1="53135" y1="97495" x2="11912" y2="15866"/>
                        <a14:foregroundMark x1="50157" y1="76827" x2="48433" y2="4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2132856"/>
            <a:ext cx="5358741" cy="4023255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4139952" y="2780928"/>
            <a:ext cx="4752528" cy="345638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827584" y="548680"/>
            <a:ext cx="60304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smtClean="0"/>
              <a:t>Κώστας </a:t>
            </a:r>
            <a:r>
              <a:rPr lang="el-GR" sz="2800" dirty="0" err="1" smtClean="0"/>
              <a:t>Πούλος</a:t>
            </a:r>
            <a:r>
              <a:rPr lang="el-GR" sz="2800" dirty="0" smtClean="0"/>
              <a:t> (κείμενο) και </a:t>
            </a:r>
            <a:r>
              <a:rPr lang="el-GR" sz="2800" dirty="0" err="1" smtClean="0"/>
              <a:t>Οξάνα</a:t>
            </a:r>
            <a:r>
              <a:rPr lang="el-GR" sz="2800" dirty="0" smtClean="0"/>
              <a:t> </a:t>
            </a:r>
            <a:r>
              <a:rPr lang="el-GR" sz="2800" dirty="0" err="1" smtClean="0"/>
              <a:t>Τσάους</a:t>
            </a:r>
            <a:r>
              <a:rPr lang="el-GR" sz="2800" dirty="0" smtClean="0"/>
              <a:t> (εικονογράφηση), </a:t>
            </a:r>
            <a:r>
              <a:rPr lang="el-GR" sz="2800" i="1" dirty="0" smtClean="0"/>
              <a:t>Βιτσέντζος Κορνάρος, </a:t>
            </a:r>
            <a:r>
              <a:rPr lang="el-GR" sz="2800" i="1" dirty="0" err="1" smtClean="0"/>
              <a:t>Ερωτόκριτος</a:t>
            </a:r>
            <a:r>
              <a:rPr lang="el-GR" sz="2800" i="1" dirty="0" smtClean="0"/>
              <a:t> </a:t>
            </a:r>
            <a:r>
              <a:rPr lang="el-GR" sz="2800" dirty="0" smtClean="0"/>
              <a:t>[Τα ελληνικά], </a:t>
            </a:r>
            <a:r>
              <a:rPr lang="el-GR" sz="2800" dirty="0" err="1" smtClean="0"/>
              <a:t>εκδ</a:t>
            </a:r>
            <a:r>
              <a:rPr lang="el-GR" sz="2800" dirty="0" smtClean="0"/>
              <a:t>. Παπαδόπουλος, Αθήνα 2000.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xmlns="" val="1272383893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ÎÏÎ¿ÏÎ­Î»ÎµÏÎ¼Î± ÎµÎ¹ÎºÏÎ½Î±Ï Î³Î¹Î± Î¿Î¾Î±Î½Î± ÏÏÎ±Î¿ÏÏ ÎµÏÏÏÎ¿ÎºÏÎ¹ÏÎ¿Ï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04664"/>
            <a:ext cx="5832648" cy="61912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/>
              <a:t>ΑΦΙΣΕΣ</a:t>
            </a:r>
            <a:endParaRPr lang="el-GR" b="1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2" y="1412776"/>
            <a:ext cx="3406895" cy="493412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3" y="1196753"/>
            <a:ext cx="3639647" cy="515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1351763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692697"/>
            <a:ext cx="2660672" cy="5183444"/>
          </a:xfrm>
          <a:prstGeom prst="rect">
            <a:avLst/>
          </a:prstGeom>
        </p:spPr>
      </p:pic>
      <p:pic>
        <p:nvPicPr>
          <p:cNvPr id="6" name="5 - Εικόνα" descr="ÎÏÎ¿ÏÎ­Î»ÎµÏÎ¼Î± ÎµÎ¹ÎºÏÎ½Î±Ï Î³Î¹Î± ÎµÏÏÏÎ¿ÎºÏÎ¹ÏÎ¿Ï ÏÎ±Î½ÎµÏÎ¹ÏÏÎ·Î¼Î¹Î¿ ÎºÏÏÏÎ¿Ï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446449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ΒΙΒΛΙΑ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9" y="1772816"/>
            <a:ext cx="2297612" cy="346479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2179053"/>
            <a:ext cx="3586811" cy="2690108"/>
          </a:xfrm>
          <a:prstGeom prst="rect">
            <a:avLst/>
          </a:prstGeom>
        </p:spPr>
      </p:pic>
      <p:pic>
        <p:nvPicPr>
          <p:cNvPr id="8" name="7 - Θέση περιεχομένου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987824" y="1700809"/>
            <a:ext cx="259228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0529320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ΔΙΣΚΟΙ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8640"/>
            <a:ext cx="3024000" cy="3024000"/>
          </a:xfr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4000500"/>
            <a:ext cx="2450951" cy="28575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48680"/>
            <a:ext cx="2800351" cy="2857500"/>
          </a:xfrm>
          <a:prstGeom prst="rect">
            <a:avLst/>
          </a:prstGeom>
        </p:spPr>
      </p:pic>
      <p:pic>
        <p:nvPicPr>
          <p:cNvPr id="8" name="7 - Εικόνα" descr="ÎÏÎ¿ÏÎ­Î»ÎµÏÎ¼Î± ÎµÎ¹ÎºÏÎ½Î±Ï Î³Î¹Î± ÏÎµÏÏÎµÏÎ¹Ï Î´ÏÎ¿Î¼Î¿Î¹ Î³Î¹Î± ÏÎ¿Î½ ÎµÏÏÏÎ¿ÎºÏÎ¹ÏÎ¿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474000"/>
            <a:ext cx="3888432" cy="33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85591851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Θέση περιεχομένου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836713"/>
            <a:ext cx="4104456" cy="50630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7"/>
            <a:ext cx="367240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Ερωτόκριτος</a:t>
            </a:r>
            <a:r>
              <a:rPr lang="el-GR" dirty="0" smtClean="0"/>
              <a:t>, </a:t>
            </a:r>
            <a:br>
              <a:rPr lang="el-GR" dirty="0" smtClean="0"/>
            </a:br>
            <a:r>
              <a:rPr lang="el-GR" dirty="0" smtClean="0"/>
              <a:t>Θεσσαλονίκη 2015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6" name="5 - Θέση περιεχομένου" descr="ÎÏÎ¿ÏÎ­Î»ÎµÏÎ¼Î± ÎµÎ¹ÎºÏÎ½Î±Ï Î³Î¹Î± ÏÎ±Î¹Î½Î·Î´ÎµÏ ÏÎ±ÏÎ±Î½ÏÏÎ½Î·Ï ÎµÏÏÏÎ¿ÎºÏÎ¹ÏÎ¿Ï Î±ÏÎ¹ÏÎ±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8229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458200" cy="2362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l-GR" sz="2400" dirty="0"/>
          </a:p>
          <a:p>
            <a:endParaRPr lang="el-GR" dirty="0"/>
          </a:p>
        </p:txBody>
      </p:sp>
      <p:pic>
        <p:nvPicPr>
          <p:cNvPr id="54274" name="Picture 2" descr="ÎÏÎ¿ÏÎ­Î»ÎµÏÎ¼Î± ÎµÎ¹ÎºÏÎ½Î±Ï Î³Î¹Î± ÎµÏÏÏÎ¿ÎºÏÎ¹ÏÎ¿Ï ÏÎ±ÏÎ±ÏÏÎ±ÏÎ· ÏÎ±Î¹Î½Î·Î´ÏÎ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5038725" cy="2962276"/>
          </a:xfrm>
          <a:prstGeom prst="rect">
            <a:avLst/>
          </a:prstGeom>
          <a:noFill/>
        </p:spPr>
      </p:pic>
      <p:pic>
        <p:nvPicPr>
          <p:cNvPr id="54276" name="Picture 4" descr="ÎÏÎ¿ÏÎ­Î»ÎµÏÎ¼Î± ÎµÎ¹ÎºÏÎ½Î±Ï Î³Î¹Î± ÎµÏÏÏÎ¿ÎºÏÎ¹ÏÎ¿Ï ÏÎ±ÏÎ±ÏÏÎ±ÏÎ· ÏÎ±Î¹Î½Î·Î´ÏÎ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1432" y="3068961"/>
            <a:ext cx="5112568" cy="3558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77838282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ΘΕΟΦΙΛΟΣ (1870-1934)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2" y="1556792"/>
            <a:ext cx="2142863" cy="2160000"/>
          </a:xfrm>
          <a:prstGeom prst="rect">
            <a:avLst/>
          </a:prstGeom>
        </p:spPr>
      </p:pic>
      <p:pic>
        <p:nvPicPr>
          <p:cNvPr id="5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1412776"/>
            <a:ext cx="4320480" cy="4356056"/>
          </a:xfrm>
        </p:spPr>
      </p:pic>
    </p:spTree>
    <p:extLst>
      <p:ext uri="{BB962C8B-B14F-4D97-AF65-F5344CB8AC3E}">
        <p14:creationId xmlns:p14="http://schemas.microsoft.com/office/powerpoint/2010/main" xmlns="" val="3081099810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b="1" dirty="0" smtClean="0"/>
              <a:t>Συντελεστές: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419600" cy="5181600"/>
          </a:xfrm>
        </p:spPr>
        <p:txBody>
          <a:bodyPr>
            <a:no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l-GR" sz="2800" dirty="0"/>
              <a:t> </a:t>
            </a:r>
            <a:r>
              <a:rPr lang="el-GR" sz="2200" dirty="0" smtClean="0"/>
              <a:t>Χαΐνηδες: (σημαίνει </a:t>
            </a:r>
            <a:r>
              <a:rPr lang="el-GR" sz="2200" i="1" dirty="0"/>
              <a:t>αντάρτες </a:t>
            </a:r>
            <a:r>
              <a:rPr lang="el-GR" sz="2200" dirty="0"/>
              <a:t>στην κρητική διάλεκτο)</a:t>
            </a:r>
            <a:r>
              <a:rPr lang="el-GR" sz="2200" b="1" dirty="0"/>
              <a:t> </a:t>
            </a:r>
            <a:r>
              <a:rPr lang="el-GR" sz="2200" dirty="0"/>
              <a:t>Δ</a:t>
            </a:r>
            <a:r>
              <a:rPr lang="el-GR" sz="2200" dirty="0" smtClean="0"/>
              <a:t>ημιουργήθηκαν </a:t>
            </a:r>
            <a:r>
              <a:rPr lang="el-GR" sz="2200" dirty="0"/>
              <a:t>στο Ηράκλειο το 1990</a:t>
            </a:r>
            <a:r>
              <a:rPr lang="el-GR" sz="2200" dirty="0" smtClean="0"/>
              <a:t>.</a:t>
            </a:r>
            <a:r>
              <a:rPr lang="en-US" sz="2200" dirty="0" smtClean="0"/>
              <a:t> </a:t>
            </a:r>
            <a:r>
              <a:rPr lang="el-GR" sz="2200" dirty="0" smtClean="0"/>
              <a:t>Ιδρυτικό μέλος </a:t>
            </a:r>
            <a:r>
              <a:rPr lang="el-GR" sz="2200" dirty="0"/>
              <a:t>των </a:t>
            </a:r>
            <a:r>
              <a:rPr lang="el-GR" sz="2200" dirty="0" smtClean="0"/>
              <a:t>Χαΐνηδων, ο Δημήτρης </a:t>
            </a:r>
            <a:r>
              <a:rPr lang="el-GR" sz="2200" dirty="0"/>
              <a:t>Αποστολάκης </a:t>
            </a:r>
            <a:r>
              <a:rPr lang="el-GR" sz="2200" dirty="0" smtClean="0"/>
              <a:t>ο οποίος γράφει </a:t>
            </a:r>
            <a:r>
              <a:rPr lang="el-GR" sz="2200" dirty="0"/>
              <a:t>στίχους, μουσική, παίζει λύρα, </a:t>
            </a:r>
            <a:r>
              <a:rPr lang="el-GR" sz="2200" dirty="0" smtClean="0"/>
              <a:t>τραγουδά.</a:t>
            </a:r>
            <a:endParaRPr lang="el-GR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52578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47" y="228602"/>
            <a:ext cx="4262631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3952666"/>
            <a:ext cx="2971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 smtClean="0"/>
              <a:t>Έως τώρα έχουν κυκλοφορήσει δέκα δίσκους, στους οποίους συμμετέχουν φιλικά μεγάλοι Έλληνες καλλιτέχνες.</a:t>
            </a:r>
            <a:endParaRPr lang="el-GR" sz="2200" dirty="0"/>
          </a:p>
        </p:txBody>
      </p:sp>
    </p:spTree>
    <p:extLst>
      <p:ext uri="{BB962C8B-B14F-4D97-AF65-F5344CB8AC3E}">
        <p14:creationId xmlns="" xmlns:p14="http://schemas.microsoft.com/office/powerpoint/2010/main" val="721322537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09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2. Αντώνης Ξυλούρης </a:t>
            </a:r>
            <a:r>
              <a:rPr lang="el-GR" dirty="0"/>
              <a:t>(</a:t>
            </a:r>
            <a:r>
              <a:rPr lang="el-GR" dirty="0" smtClean="0"/>
              <a:t>Ψαραντώνης)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09" y="106680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dirty="0"/>
              <a:t>Ο </a:t>
            </a:r>
            <a:r>
              <a:rPr lang="el-GR" sz="2200" dirty="0" smtClean="0"/>
              <a:t>Ψαραντώνης </a:t>
            </a:r>
            <a:r>
              <a:rPr lang="el-GR" sz="2200" dirty="0"/>
              <a:t>γεννήθηκε στα Ανώγεια και είναι αδελφός του Νίκου Ξυλούρη. Παίζει λύρα και τραγουδά με μοναδικό τρόπο – είναι ένας απόγονος των αρχαίων ραψωδών. </a:t>
            </a:r>
          </a:p>
          <a:p>
            <a:endParaRPr lang="el-G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42" y="2209800"/>
            <a:ext cx="63627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6265824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922" y="274638"/>
            <a:ext cx="3190879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3. Κι όμΩς κινείται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1600201"/>
            <a:ext cx="2819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Α</a:t>
            </a:r>
            <a:r>
              <a:rPr lang="el-GR" sz="2400" dirty="0" smtClean="0"/>
              <a:t>ποτελεί </a:t>
            </a:r>
            <a:r>
              <a:rPr lang="el-GR" sz="2400" dirty="0"/>
              <a:t>ομάδα σύνθετων σωματικών παραστάσεων, όπου συναντιούνται ο χορός με το τσίρκο και την περφόρμανς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7" y="3962401"/>
            <a:ext cx="5200647" cy="240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8" y="533400"/>
            <a:ext cx="519560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86032154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 smtClean="0"/>
              <a:t>«Πρόκειται </a:t>
            </a:r>
            <a:r>
              <a:rPr lang="el-GR" sz="2400" dirty="0"/>
              <a:t>για μια </a:t>
            </a:r>
            <a:r>
              <a:rPr lang="el-GR" sz="2400" b="1" dirty="0"/>
              <a:t>τραγουδαφήγηση </a:t>
            </a:r>
            <a:r>
              <a:rPr lang="el-GR" sz="2400" dirty="0"/>
              <a:t>του έπους, που πότισε με τέτοιο τρόπο τη μουσική παράδοση, έπλασε σε μεγάλο βαθμό τη </a:t>
            </a:r>
            <a:r>
              <a:rPr lang="el-GR" sz="2400" b="1" dirty="0"/>
              <a:t>γλώσσα</a:t>
            </a:r>
            <a:r>
              <a:rPr lang="el-GR" sz="2400" dirty="0"/>
              <a:t> που μιλιέται σε αυτόν τον τόπο, </a:t>
            </a:r>
            <a:r>
              <a:rPr lang="el-GR" sz="2400" dirty="0" smtClean="0"/>
              <a:t>συγκίνησε </a:t>
            </a:r>
            <a:r>
              <a:rPr lang="el-GR" sz="2400" dirty="0"/>
              <a:t>γενιές ανθρώπων, τους δάνεισε </a:t>
            </a:r>
            <a:r>
              <a:rPr lang="el-GR" sz="2400" b="1" dirty="0"/>
              <a:t>εικόνες και σύμβολα </a:t>
            </a:r>
            <a:r>
              <a:rPr lang="el-GR" sz="2400" dirty="0"/>
              <a:t>για τον έρωτα, τον ηρωισμό, τη φιλία, τη γενναιότητα, την αξιοπρέπεια, τον πόνο, το σωστό, το λάθος και τελικά υιοθετήθηκε ως σύμβολο-αντιπρόσωπος του πολιτισμού τους</a:t>
            </a:r>
            <a:r>
              <a:rPr lang="el-GR" sz="2400" dirty="0" smtClean="0"/>
              <a:t>…»</a:t>
            </a:r>
            <a:endParaRPr lang="el-GR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082636"/>
            <a:ext cx="6768752" cy="350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87987456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l-GR" sz="2400" i="1" dirty="0" smtClean="0"/>
              <a:t>«</a:t>
            </a:r>
            <a:r>
              <a:rPr lang="el-GR" sz="2400" i="1" dirty="0"/>
              <a:t>Η ανάγκη που μας οδήγησε στην παρουσία του </a:t>
            </a:r>
            <a:r>
              <a:rPr lang="el-GR" sz="2400" b="1" i="1" dirty="0"/>
              <a:t>χορού</a:t>
            </a:r>
            <a:r>
              <a:rPr lang="el-GR" sz="2400" i="1" dirty="0"/>
              <a:t> είναι η άμεση και καθαρή σχέση του με τη </a:t>
            </a:r>
            <a:r>
              <a:rPr lang="el-GR" sz="2400" b="1" i="1" dirty="0"/>
              <a:t>ρυθμολογία</a:t>
            </a:r>
            <a:r>
              <a:rPr lang="el-GR" sz="2400" i="1" dirty="0"/>
              <a:t> και την εκστατική υπόσταση του </a:t>
            </a:r>
            <a:r>
              <a:rPr lang="el-GR" sz="2400" b="1" i="1" dirty="0"/>
              <a:t>έπους,</a:t>
            </a:r>
            <a:r>
              <a:rPr lang="el-GR" sz="2400" i="1" dirty="0"/>
              <a:t> μια σχέση απαλλαγμένη από τη θεατρική του αναπαράσταση</a:t>
            </a:r>
            <a:r>
              <a:rPr lang="el-GR" sz="2400" dirty="0"/>
              <a:t>» σημειώνει ο </a:t>
            </a:r>
            <a:r>
              <a:rPr lang="el-GR" sz="2400" b="1" dirty="0"/>
              <a:t>Δημήτρης Αποστολάκης</a:t>
            </a:r>
            <a:r>
              <a:rPr lang="el-GR" sz="2400" dirty="0"/>
              <a:t>.</a:t>
            </a:r>
          </a:p>
          <a:p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60418"/>
            <a:ext cx="5810251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9620679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ΑΣΚΗΣΕΙΣ ΔΗΜΙΟΥΡΓΙΚΗΣ ΓΡΑΦΗΣ</a:t>
            </a:r>
            <a:endParaRPr lang="el-GR" dirty="0"/>
          </a:p>
        </p:txBody>
      </p:sp>
      <p:pic>
        <p:nvPicPr>
          <p:cNvPr id="4" name="3 - Θέση περιεχομένου" descr="ÎÏÎ¿ÏÎ­Î»ÎµÏÎ¼Î± ÎµÎ¹ÎºÏÎ½Î±Ï Î³Î¹Î± ÏÎ±ÏÏÎ¹ Î¼Î¿Î»ÏÎ²Î¹ ÏÎºÎ¹ÏÏÎ¿ ÎµÏÎµÏ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684076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3240360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el-GR" dirty="0" smtClean="0"/>
              <a:t>ν η Αρετούσα είχε </a:t>
            </a:r>
            <a:r>
              <a:rPr lang="el-GR" dirty="0" err="1" smtClean="0"/>
              <a:t>Ίνσταγκραμ</a:t>
            </a:r>
            <a:r>
              <a:rPr lang="el-GR" dirty="0" smtClean="0"/>
              <a:t>…</a:t>
            </a:r>
            <a:endParaRPr lang="el-GR" dirty="0"/>
          </a:p>
        </p:txBody>
      </p:sp>
      <p:pic>
        <p:nvPicPr>
          <p:cNvPr id="142338" name="Picture 2" descr="ÎÎ¿ÏÎ¯ÏÏÎ¹ Î¼Îµ ÏÎ¿ smartphone â ÎÎ¹Î±Î½ÏÏÎ¼Î±ÏÎ¹ÎºÏ ÎÏÏÎµÎ¯Î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780928"/>
            <a:ext cx="4164923" cy="3384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2A98A00B-5714-C448-99C2-16A14382CE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310"/>
            <a:ext cx="6336704" cy="684369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F52620C9-CE8A-6541-9D7A-4D2CC64830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6" y="1"/>
            <a:ext cx="6408711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D39AB644-656B-E045-BA5C-DD6FFF0F31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10" y="2"/>
            <a:ext cx="6624735" cy="6845501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ΝΙΚΟΣ ΕΓΓΟΝΟΠΟΥΛΟΣ (1907-1985)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1796776" cy="24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1412776"/>
            <a:ext cx="4680520" cy="5076000"/>
          </a:xfrm>
        </p:spPr>
      </p:pic>
    </p:spTree>
    <p:extLst>
      <p:ext uri="{BB962C8B-B14F-4D97-AF65-F5344CB8AC3E}">
        <p14:creationId xmlns:p14="http://schemas.microsoft.com/office/powerpoint/2010/main" xmlns="" val="1673063743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C3C1B44F-8C63-4D44-85E9-CD5643F866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4042"/>
            <a:ext cx="6552728" cy="6796949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A7398DFB-FCC2-FB4B-8446-FCF5E239D9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"/>
            <a:ext cx="7560840" cy="6849539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41A355AD-DC61-594A-B1FF-D98E470DC8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0"/>
            <a:ext cx="7056784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συννεφόλεξο</a:t>
            </a:r>
            <a:endParaRPr lang="el-GR" dirty="0"/>
          </a:p>
        </p:txBody>
      </p:sp>
      <p:pic>
        <p:nvPicPr>
          <p:cNvPr id="145410" name="Picture 2" descr="C:\Users\Ioanna\Downloads\wordcloud 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3" y="1600201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9" name="Picture 7" descr="C:\Users\Ioanna\Pictures\2018-04\20180422_123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03648" y="-171400"/>
            <a:ext cx="6408712" cy="71287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Ioanna\Pictures\2018-04\20180422_123815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24036" y="272308"/>
            <a:ext cx="6144000" cy="61206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ακροστιχίδα</a:t>
            </a:r>
            <a:endParaRPr lang="el-GR" dirty="0"/>
          </a:p>
        </p:txBody>
      </p:sp>
      <p:pic>
        <p:nvPicPr>
          <p:cNvPr id="35844" name="Picture 4" descr="C:\Users\Ioanna\Pictures\2018-04\20180422_123745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90465" y="1778088"/>
            <a:ext cx="482453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Ioanna\Pictures\2018-04\20180422_12375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43000" y="1561456"/>
            <a:ext cx="6144000" cy="3686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err="1" smtClean="0"/>
              <a:t>Bγάνει</a:t>
            </a:r>
            <a:r>
              <a:rPr lang="el-GR" sz="2400" dirty="0" smtClean="0"/>
              <a:t> από το </a:t>
            </a:r>
            <a:r>
              <a:rPr lang="el-GR" sz="2400" dirty="0" err="1" smtClean="0"/>
              <a:t>δακτύλι</a:t>
            </a:r>
            <a:r>
              <a:rPr lang="el-GR" sz="2400" dirty="0" smtClean="0"/>
              <a:t> της όμορφο δακτυλίδι, </a:t>
            </a:r>
            <a:br>
              <a:rPr lang="el-GR" sz="2400" dirty="0" smtClean="0"/>
            </a:br>
            <a:r>
              <a:rPr lang="el-GR" sz="2400" dirty="0" smtClean="0"/>
              <a:t>        με δάκρυα κι </a:t>
            </a:r>
            <a:r>
              <a:rPr lang="el-GR" sz="2400" dirty="0" err="1" smtClean="0"/>
              <a:t>αναστεναμούς</a:t>
            </a:r>
            <a:r>
              <a:rPr lang="el-GR" sz="2400" dirty="0" smtClean="0"/>
              <a:t> του </a:t>
            </a:r>
            <a:r>
              <a:rPr lang="el-GR" sz="2400" dirty="0" err="1" smtClean="0"/>
              <a:t>Pώκριτου</a:t>
            </a:r>
            <a:r>
              <a:rPr lang="el-GR" sz="2400" dirty="0" smtClean="0"/>
              <a:t> το δίδει</a:t>
            </a:r>
            <a:endParaRPr lang="el-GR" sz="2400" dirty="0"/>
          </a:p>
        </p:txBody>
      </p:sp>
      <p:sp>
        <p:nvSpPr>
          <p:cNvPr id="1026" name="AutoShape 2" descr="data:image/jpeg;base64,/9j/4AAQSkZJRgABAQAAAQABAAD/2wBDABALDA4MChAODQ4SERATGCgaGBYWGDEjJR0oOjM9PDkzODdASFxOQERXRTc4UG1RV19iZ2hnPk1xeXBkeFxlZ2P/2wBDARESEhgVGC8aGi9jQjhCY2NjY2NjY2NjY2NjY2NjY2NjY2NjY2NjY2NjY2NjY2NjY2NjY2NjY2NjY2NjY2NjY2P/wAARCAUAA4cDASIAAhEBAxEB/8QAGwAAAgMBAQEAAAAAAAAAAAAAAAECAwQFBgf/xABAEAABAwIEBAQFAwQCAgIBAwUBAAIRAyEEEjFBBVFhcRMigZEGMqGx8BTB0SNC4fEVUjNiJHIWJUOCkiZEU2P/xAAUAQEAAAAAAAAAAAAAAAAAAAAA/8QAFBEBAAAAAAAAAAAAAAAAAAAAAP/aAAwDAQACEQMRAD8A9vKrcpKBQCFFxPZIuM2KCaFDMeo7pFx/0gsTVeYlEnmgsQq8zkB8oJoUM5mETG6CxCiHWtdMG2qBpqEkJz1QSQkE55IBCJRKBoSRKAQj1hAKBoQhAIQhAITQgSaSaAQhCBQiE0aoEhCJQCScoQCIQhAJoQgEIQgEIQgEIQgEIQgEIQgEQhCAQhCATCSaAQhCAQhCAQhCAQhCBwkmhAkJoQKEQmhAkQmhAQlCaEChCaECSsmhAk4QhAo6IsmhAoRCaaBQiOiEICyEIQEIhCEBA5JQmhAoRCaEBAShNCBQEQhCAgckoTQgUBEDkhCBQEQE0kBARA5INkpQEBEDkieiJsgMoQgIQSUCpqB1QQeAdUQhwvKUoGZURfmnae6eoQKEd0z9dkaa27II+iIBTN5/dESgWojZGhnmnCcXvdBEc1Mc0R0RyQPfRAlNNAoRr0QgkoHPNGiSYmUDBS0RA5IjmgLSg6IA2TKAHJCESdygcoSQCgaEJoBCEIBCEvdA0kIuUB9EIPVGiAuhCIQCEIQCaSAgJTQhAIQhAdkIQgLpc00IFdCcIQCEk5QIlKZNk4lEBAD6KSVkIGhCEAhCEAmkmgEISQCaEIBCEIBCEIBCEIBCEIBCEIEhNJAIQhAIQhAIQhAIQhAIQhAIQhAIQhAIQhAJJpIBCEIBCEIEhCEAldCUoAnXoiyFCYcLoJpQote0uyzcbbqWpQAshEd0IJqDlNQOqCupskOqk/Yot3QA09EIM7W9UTHVA0oQNSiOwQAHv3Qj7J3QKBKZsj6JfdAx2T6/skE5lAwntukDKe6AQiEICJREISvtBQSRt1UfumgcpIlFkD9EDW6ifZMSgf1QShFkAjUIuU0AmlCaAS/LJoQLSEJoQCSaEAkmhAtEJoQCEIQCEIQCEIQCE0kAhNJAIQhAJaJwkgNQmhCAQmhAIQhAIQhAJpJoBCEIBCEIBCEIBCESgEIQgEIhEIBCEIBJNJAJpIQCEIQCEIQCEIQCEIQCEIQCEIQCSEIBCEIBCEpQCEiUiYQNBVTsRTaLvaLxcrBieNYOg7K+ptdB0wZ6KurWp0mF9So1jQLlxhebxPxFWq1cmEp5GC5c/X/H5ZUZXYquKuOqFxGgcYGuw3QdWtxwVmxg2Fwm73WACqqVKzicjjTB1Ju4272Wek2vWqRhmeFSFg50gx0Gy34bAsoS5xLnEySTN0FuAwFPD1f1Jc51R4gnNNlvzToqA8R+yk107IL9ReIQotMRKEFyiVJQOqCD9Qi6H6hCBpaBBkaBEoFBITuhGyBoSlOeZCACJjUI7o7oHCI5JhEe6AunCSaAQgJoI77pgBCaBbWSN0HpdI6IC8oImB+6Lp+iAGykFEKW6AhPRCEAiJQhAIRCNEDQlmHNLMT8rT3KCSFECYJUkAhCEAhCEAhCEAhCEAhCEAhCEBKEdkQgEIgoQCEIQCEIQHohCEAhNCAQhCAQmkgaEk0AhCEAhV53eJly25qxAIQhAISTQCEIQCEIQCEIQCSaSAQhCAQhCAQhCAQhCAQhCAQkhA0kIQCSESgCVHO2YlMwqalOmZkR1BgoJGqBt6qTajXaH0XC4jxbB4Fri2o979IG3uuQ/jmPflrsLW0MxJDm3QewxGJpYemX1HAAc15/iXHmPblpPLWzMi5IXFqvxfEHl4MsGjnmG+itp0KWHYKrz43Q2E6dzogxvq1KodVYfDbmjO4mTPL/AAr6GHzMBeQBYSXQTbktzcIcRUZUNMTTHlJ/jdb6GEbIfBc6LE2i/JBjw1CMvhsblA+d8wOUcyujh8IzMHPJJ5uH25K5tPyxM332VrXAcx3KCQAbYDbVN3yhQzbbdUTI2koJi4AgK1kGDoVU0SNZV7ANUFgHm6IQ0iN/RCC5QcpyoHVBB+oUZ6wpO1SOqAmE+wUdFIQUDnki2qQ0TQEIiEEICA1Ti6B0QgaIRshAIQLpoFomlFk0Aj0S2snKAN0EIlGiBeiUWUolKO6BjRPVRA91IXQP1sjTVJNA0JIlAIQhAfZNCJQCEIQCSEIGkhCBoSTQCEIQCaSEDSQhAJpJoBCEkDSQhAIQhAJXnUQmhA0eyEIBEIQgEIQgEITQCEIQCEIQCEIQCEIQCEIQCEIQCEIlAIuhJAIQhAIQhAIQhAIQhAIQkgEJIJQEomVBzwLkrn4zjeDwjTmrAkbNug6UqurWp0mFz3hrQJJJgBeXr/E9XEOLcDSjYOfe/Zc8jF4x5diqxqSPlmQNUHcx/wAT4ai7JhpruN5BhvuvPYziuN4i5rXVbTBp0zA19ypMwviEwJeNABMcoW6nQqv8lNoa1t/KPzkgw4bA1GkuqOa0aebX0C1fpKD2NzsfUa3zAEzJWz9C1gJrOL2mwbP5zV9Gg2n8twJsdAgwYfCYrEMAqv8ACZPyi5HT7rbSwdOhJYM51vzVzTDYnVTJsI7oIybOa3QbahSplt9nTpySIBEgWiJCiBEHf7oLyTlIEDfVSaJBlQBkAkzImQpNsT9Qgl2/0pNExsYSYbm57KYgdCgm21rBWs5lUZtQDryCuZcfygsEEiLoSGosb7IQXiNlE6qQUTqgrfqEk3jzDa2qI13QEXRCIunpAsgPqgSUJjogNUIRCBITRzKBoST9UAhCAgCiUeqIQE30Smd5CaW6BymqzqmDJugkmloidkDQjXdG2qBoS0Rp3QNFkJT2QSRp2UbJ7oGhRlNA0JSEi6DdA9ESoyq31IsUF0olZ/1NPMBmBJ0E3S/VUZA8VgPKUGmUKoVARZ3snn13HJBZNk+6rmd1IGUE0KIKcoGhKU0DSQiUAhKU0AhCEAhCEBCEIQNCSaAQhGqAQiEIBCEIGhCEAhCEAhCEAhCEAhCEAhCEAhCECQmkgEIQgEISQNCSU2QNCRMKupWZTBLnARzKCyUi8ATK4+P45h8OCG1Q53/Vpk/4XAxHH8fWqN8FuQE28uYlB6+vjaNBpc94AHMri4/4lZSBFFmc6X0XHIxOImriDJJuNIhQGHw7ahgue7UmYHZBdVx2JxbiS5wZrlMztdZjhmVCHPqFwBgBaX1SGhoAy6GFTULKVN1R5aSYEAgkT0QWME0wC3LY+QC2iGV2uxLaQa50m+UfcfmqrpMxGKIDHtaYlzo+WV18LhKdGnlY1smxdu7qgeHoy46RoB+fl1pcWU2DLLidOai/MBYbSeu/8IpsJMvj82QDGF4zO1nRS0toNdFaB6WQQL5jqgqOgt6fn5ZRJ+ivLZvNiqy0Aw4eyCMho1iLmPzui02n+Uy1rgZuDsUwRIEgXsQEDYcti4kJl0gAa2hJpBaY7yU2CDGYkDZBJh7yrgeVhCra0yLbq2Z5wgbW3IKuExrKrZf+FaBZANLibBCmzrCEFyidVNQdqgqqG4590N7oqiSEwgfrCJ5pXgSEc0EpJRt+xS9U+iARunySQCclLdNAapJlHqgEShAQBCE0igNAgiUfROUECI1UdNJViiRqUEWu05qc21lQIAKkDAQSvsmldAQNEqMpygZ0KO6UwUiglMJTdRnrZLMImdEE83RBKwYziuDwUnEYimyNib+y4lT4tbWd4fDsLVr1CYBIhqD1BdYzcLNisdhcICcRWbTGvmdC8vUqfEXEGlzq1HBUzcNaJdH1TocCwlN3iYuo/F1XauqHWUG7E/FdB58PhtCri6kwcogD1WWvT45jX56lengm7NY6T6xZbRUZQYGUabWt2DQAsuJxLqjgGXkxO35CDnngeEp08mJxuIqVZ1YYaL9d1U/4ao1KDxh8bW8Ztsr3CFspgtqZ6lOo/wA06WW+niW0WDyQg42G4Tx/AkfpsTnDLhorQPUFdB3G+OYNg/VcKDwNXUjP2lajjab6hbmDcoBIGgHNXsxA1zh0awUGbC/GWCe5rMTRq4ZxP94sPVd2hjsNiW5qOIp1BH9rgVzKlTD12ZK9NlVht52grC/4e4XXealFr8O83mi8tj00QepDhGqYcF5KnwfiuFBGC4y9zG//ALdZs/VA4vxzhrg3HYIYinr4lGSfpp6hB64FOeq87gPi3h2JqCnVc7D1OVUW913KNanWbmpVGvbzaZCC6U1DMnKCSajKJQSQoieacoAGU0pRKBoSmyJQNCQKcwgaFFj2unKQVJAIQhAJpJoBCSaAQkmgEIQgEIQgEIQgEIQgEISQCEIQCElH6IJSlKUqmriGUmFz3taBuTCC4mFTUxNKn8zwI5lcLiHxCAHMw3ndsSDErg18RXxNXPVqFrtmz1QejxvxJhqOZtL+q4cpj3Xn8TxfHY9wDXeHTd8rWzJUKGEYW/1AMrTq/ft+bLWxlOjnLTANsxQUYfDmnBxLnMsCGiMx9FMimwOqM8aSdM2qKtRr6TcrnHMDbWN9VRWe1jHQ4l3Jt/r+aoLXONhJHNpJJKT306Z8xmTAaDcfgXPp1MTVMOMNJhrQINt5SbSrF3hNs8oNOKx3gjKKgZT3aDck9lmFerishofLN3PN/RdLB/D1N7S7EHPuSR9guzRw1Ok0NptytaIgbhBk4bgauGbIqy02iP59V0mw0IJy3J9khJdLhrrugkxjnOzOAnZWCLQJiyRN5n3TmXSTE7IJCMsDQ80y7NF4/ZR6Af5TLfLaZQAvukWy8clOCBOu3NB1k79EEMogc4sSo5IsL91dAnSITLbaWQVlodY/ZMeQ2Fo3U4uFNtMOaJ1CBsaI5qQZN/ZSYyWiPZWRHpzQQayNbqwBLlv6I3QMRvHqEIaLwboQXKBU1WdUFdS5A1QPUJv+YJCfTugeyZSTmEAE99Up5hOUB9kIn1QgEaIlE+iBgISCDogYgISsU0D3SItdCL+iAQlogmEDkDRROt04Cj7IBOUrDv1UC7qgtB6e6JVRrMY2XOaBzNlixPHOG4UONXGUQW/2h0u9tUHRJjuifVeaxfxpw6g5oYKlUnXKBZYD8VcVx73M4bw5zW3hxE/wEHtCd9I5rBjuMYPAj+tWZmiQ0ESV5Q8M+IuKOBx+M8Bn/WdfRuq34L4b4bhSH1nOr1Ni91p6AILXfFTsSIwGDqVnHSTE+ipdheP49zTWxn6ekSJFOxA76yuoyvhcM0to0WtkkwxoCi/Fvd8ji0cjb6oMzOC8PoVHPqsOJrE3NU5ifQ2VkhghobT2gBQbUc85XPaJ3CMrXAOzSgk6o472O6Tm1CwiLH0j8urGNBExG6T2gkQ6OSDPlcRDR0IiUFpDIBN9P8qwOh0xpvp+aKBZME2EXugQzB8B5mRJiY0Uss2MxrpqrsjSLIbTAdOefugq8Bmc2OuoKkcIRGWA7rdaWU2wBZXtog/NpyQcp1CtTMs819NB36qxrajYMFdQYcEQ1oHUqwYdsRFu9kHIbXrNcSQ50a5dvRXU8e05bwZiHaroHAsdJm51jdZqvDA92Z1zEckGXF4PBcRbGJw7Hn/sBf3WA/Dwwx8ThWMrYV/KczfUf7XSdgHMgs8sA/L/AAkBVabucYuJ3QZWcT47gTGLwdPGUwLvoWd7f4Wmh8U4KpOdlek4atcy49k2Yl5IzCDHLRQxNLC4u+Ioh2mV05XD1QdahjqGIaHUqjHg7tMrQKgjVeVq8IaBm4fi6lCqNC64K59bivxBw6qGVzSqNmz8tj6oPdh4tdPNK8ZS+JuIU2h1fB527uY0x7z+y6WB+J8Fimw5/hPBgtN/qg9EHW7ozcliZiaNRuZlRr2nQtcD9lZ4kboNMolZ21RESAVI1ADc/VBfmRMqjxGuE5/UFZXcXwLKhY/F0Q4ajOLFBe4OoPzMAy7wtDa7X5cp1uFx38ewjajm+JnbtlBn6qh3HcHTdbPlOxbdB6PMjMuHS+IsAbGs6BuWO/hav+Z4eKYecVTg9boOkDKa5uG4thq9Z7GVGujQtMgrbSrsqiWn0QXIUZumgaaV0IGkiUIGiUkIGhJCAQhEoCUSlKRKBykSoF4G6yYzieGwjC6tUaIMZZvPZBsLoVVXEU6VNz3uDQNSV5vG/Er3NAwrWwd3a+y4mJr4rGuy1a5cCZyg29kHoMT8UM8TJhqZeD/efKFxcXja+OfLqhgOiACBZUYTDvdecx2kQQtTMO5vzGf37IKhhxnD4e0gQHOMz6KbxTptcTZ5M6z09FMupfJ4wnaBm9FiqPpUnhzfMREAnMSUG+lWc8F+YBkxOX6wqatalRaDVBqO0DSYBKhhcNjcdiGuc00qUXdEEjkLXXcwvCMNQuKcuiMzzN0HFFDiGMa2GNp03GMsZPfc6LdguBim0eNVe6DOtu35yXbFNoA1BTIJY5rSA4je90HOq4bD06ZptZGY3g3PrunhsJTaS7IGhxmwuea0UsK1l6jvEebzCsJvkbYNEygri5a0QBbSVIuazy7m1govORrgMocRCbGTBna9kCaC4AzOuuyk4QRy3Ug3K6PuFMCZ0QVmbHdSE8onX89lPw9JA5lMNJsDO6Btk+Y/ZSaCST7pjQQrADAsghEDqnlkQLnsrgydRPVMMA7oKA2dgVPL7K0gi40UDa+g2hBENVjGHUlDAD8x9laL2QJjYsEP7lS22SiyCOqJ7BKNdUXMmEEmkZkJCAR1QgvUDqpqt2qCD/mCRE9EVDD2oB/0gYjlCfolZSsgIlPskj6oBCO6PRAI1TQgQCNY5IKEARI5KJLwLX+ilMoJQVsrZnQWkEc1OVF7GvEOHql5m6mQgn0RKjInWyC5BKeZVWIxFLD0XVazw1jBLiTouJxvjowjPBw01K7tMp0XLocFx3EahrcUquDTcUg7RBtxvxZQAc3A0nYh3M+UD91yziuP8Ul9KoKLP/Q5R/K08T4W3CikKYIBeGmCdPzmq8C+vSrDDF7s1LMyoAfmMGD9kGM/D+Lec+KxwdfSXO9576KQ+HsGx+eo6tXAiWyAD7LvU25wGEumJjktOHw7KrMzmnTQ8kHLw+HwmFAOHwNKkAJuwlx5XKvfi6r3Na1pDZ7Ea+i6Bo0Xk2Bi3lsoeE0XYA0IMbhWqeYGLfhVlHAudd5NtgtDBDhPoJWtjRFwQEGYYBpIBbvvurmYGn/1vpK0Nb0JKtaP/WEHPfgpMhrQ78/PRUjCVWky0EEzIK68AzKeSxjfmUHGc2o0HM3QaQo+E6Yj0C7D2WtdZ6mHcXGG+qDl5QHGxvGuv5qgMn5osNBf1XR8IDvzITNITqCgxNpuOn+1opYbTSQVqFPLBsFMN02KCunhhEk37K3wRoBHqpNiFKeenZAU2kDQSpAeqUiUwRrsgcDYT1QR0RmuFJpB6oIlo5BR8Fp/tHsrewujZBlqYGi+JZbks9ThdM/KATrJtK6SOaDhVeFvaT4bi07bwqalKq1rmkB40giZXoi1VVKbToL8oQeMr8KYXmpSeaFdwnKDDZ+41+qgXiiHM4lg21Wf/wC1jBJ9QvV1cO14GZsrPUwjGuJyS3lAQeYZg+G4oluD4i+hVNg1ztfQrT+n+IMF/wCHE0sVTGjX2Oi6NTg+BqOFUsyuP/Wy2spMpEllgRuZQcal8RuoODOKYWphjpnAzNPquY7EO4ljGYh9ZtOlUflljgS3YTyXpS+nXzsq0mEAwREzZcfiHAMO7xX4aaTvDLyGEBtr8kHPxtB2Fc80qlWrQGocNLxKeApYQujEOqOpvgggQR3/AMK84gMwFJlatL6/luZJgkKunSNSm8tD4Y+CRse6DtM+H8GaYqYYNcDoQSR7Ewq63B6DaYovwrY1lrYcPVcrAcdOBxLWgl7CbtNjH8r1mGx+E4kyKDw4tAJEQRKDzOMwHguz4dlv+hH1EqfDjhqoYxzAK2rhJLTyF5Xoq9GxDB6E2XC4jw6ox5xGFOSoDmjUHtOiDM7DYRlc0qlGrQq6iowgA9RZbMLS4phHudQr08TMHK4kOtoBsrsDiqPFcOBVDTWbIdA02lU1qOIwdUOolzg3awIQdKh8TMZUbQx2Gq4evuCBC6+Fx+HxU+DVa4jVu47hcWhiqPEmim9jTXgAB4+YbrHicFiaWKNXBOiIBpExGmh5IPYSiV57hvHhJpYyxBjObX/9hsu812YSLgoJyibclAuAVdSvTpCXva0cyYQXkqJqN3KwP4jhXPAbiqUjZrwT1WepxnBsJBqgkaQg6wqDNAupSf8AC4NX4lwFEeaoCdLEFZq/xQKlsHSz97xbkg9OXRqqqmJpU5z1GtjmV5Spj8fiX5D4jAbEgQPus9fCN8OMRi3ugXy6/WUHp8XxnC4ek9/iB2QT5TK4Vb4nrV3ZcLSHX+6yyUnUaNPKwZxOYuN/zsnUq0gXXtMQBE+yDNicVxLFOkue1n/2yj2ChQwTy4mt55gebbr1Wg4im2PLroSFGrWc/wDuLRBEAWKCxuFp2cYDYjK02nmo5cOx0spgkDWLBFDCYtzh4VFwYL5nxf8APwrazgVN7mmvVe9wMiDH5/hBibjphlPI2TY5dtvVVMw2KquefBcWa3Ou+my79DhmEoDyUmWOpE7rTToZZOb0QeXo8KxdTEBr8tNh5AwN47rt4Pg9DDwQwZtC5110w0Mi0crKQEOnVBWxjWtiw20UnACI1PJN0eaNCkDbp1QVn5dEBoJmFNrSRefVSggX58kFOQETrKXhMghog8ytAb1gcvzsnEHS/ZBnbQYL6k7nVSFJpN9Arsuw17KQaJ/wgqyiQMoNplR8IAm0hX5IPLsrRTuZGvJBmFO3fYKTaXmvHZaBSvfTkjKJB3QRa3KPLr1upgDcCEfKIRExyQKdb2Rafy6kdOSjN9Dr6IHrtbqgDnHNMahNgvzQIU9/qFINMhTFuyc9UEd078kHonHJBU5hJtqgAHb2VsJZQgrDRmn90KehkgIQWKB1U1A6oKKs5heyYmN03/NdMGEB1TmNpSn1Tn/SBzb+EbIn6IJ0QEINuyJsjRAJA2uZT0SNt4QOUpQUkDlLNPVKZSceZhBJRKqq12U2Z6j2taOZgLi4z4owOGOWkX13kxDNJ7yg7r3holzgABPReW41x6niC3D4V7j54zB0A7eyxvrY3jBe/Gl1HDNFqTDBcEcF4eK2fGubDR5abdd7lB0uCcHp5BisQGve8ywHRo2XegNbAtCzYB7X4cZPMGyLdCr3O3iw3Qcfj9QU6QytLi4zIMREG/2WLGzQ4hTrNEeKBPcEfyt2P/r8QpUiPKBJvB1n9vqsPGP/AC4axiXX5aINtMwQQYhbZIAvPRZGtIBOWc1x7SrmggeYGSEFj6jWCcxnVRNQFxhu2+ihlJIzc/VSLRMCBbdBKkC4idFrYQBrP7rKHACDYaAqxlRp0cNdSg1CoAB5VMVSQPusXiHmrGVb6boNoeITB63WZlQ28sz1VzDtKC2ekpG/+Utk810FVSnJm3VQDYExcK4kDVUOcglMIz20VU/6UnSBqUFgqAa7peIToPos5cQYuUs8Dsg0+J5RzQ11+aygkd1YDeEGoVJtdTY6DAKyh2kiSrWOAQaRMIJ91W0lSnUR9EE5TlRBvonKBwokRpombonmgrc23NUOb09lpcesqtw1lBgqtLXSy45AKtzptsRFtlrxDTAygR1WHEAhuZtnIK6bcriIidlirtIfXLy6SxwOWYjqJ/LKWHqMbipzjMbfzZKvmNDFQW5gwnvtt3QcunQZiKeFcXSGFzSJ15fcLXRxAwfDMe2YqZwGxrJEW9lRQpirQBy+anLwQbEWCjXw73jM/wCX9SzNGw8yCunwpv6dzX+Wow5SXWH5dUMpPwGMwzywjNLZD9Y6heg8FtJzzl8lQlxM7yR+wXH4uQyph3sa1wZUMiOx1QdOnxmqyqHPIrUHEw8NgtvuPouj49Gu0Pa4PadCNlzMTgKuFPi02ZqbtRoD3VdGqaTy7CUTUYfnpE6fnRBDitB2Frtx2Bdlqi72/wDYLoYHF0cfQcfke3UT+WhaaDsJj6GaiRmF3AG7T1XnajP+F4h4zp8F0enMfUIOji8LTNUuzNpuN2vmJ39FCnxR9CsKWIIfERUBBMbT+fyutUwdKvRGTKWka+moXIxmCptpPd4XmaCSR/c1Bo4hhKXEsOH0XtbXA+afm6FcbD8SxGCc6i6o80dAwOksM6fhW9j24ZzahZ4tBxs8kT/9T9FPiHCMJiGurNecj5cHDQHr0QZq3EMXWIZTe02nzvMiTv6Kh+Fq1WOfVxTWPAmGUiT+Stnw/wCGyvV4bj84qiPD8/lgXgLfisLX8bwQw5Zlvhh0x1QcalhmFxp4jFVA4izcgHpr0Wqnw3BgDxH1HxqQ+Af3V7+DYg/1POSIs4ALUzhFX+9w2HlnT+UGIDDUp8PB0A3/APrPud1CriQ2nLqjRyDGxHsuo7g+HeBepAMkAgZvon/xWFa0tdRmY1MoOT+rnKKbjUdu1gPuZ7KDXVcSctLDzNj3XoWYakwxTpsb2CsaA0AAQOiDgfoMa4ENoME+4+vRTp8CxDh/WxIaC4ENaST2XoGwAkdA1ByGcEpNOZz6lS1wYj7LbT4dhmgAUhYytYbBUxrYygpDGyNFLINjdWmBy5JCGjYbIIZNJCCAHaXsrDPLXdLJYkhBWPqgHOMusFTykdUBpgE7II5Qd5J35KRiIzCApyQIgBK+32QLLAtY9UolxlWhpPfomKc6iOqCmCBZSgzzV/gzqZU/DCDM1hJtZTDNVdkGwEoygRCCDWAFEADl1Uj+FLc2QBkWMd0jdSk39ktTugjEWgSpEQTKIiUFvRAiJEckASQUZT0TgjugDuNUaX0CcwL3TAtCBg9EddkRKenVAI1RY7QjRAWQghCA3QhCCSgdVNQOqCt3zIiOpSdOf0UkAlylH3TQB25IBnsjv7o2QP0RPol3+iEAdEpvZG11E69UEtkjzUZgrHjeJ0sKILg6pMZBr/hBscQ0arkcX45Q4dT8xL6h0Y2PryVLq3EcXp/Qpm9xdYq/Dg7+o+nNSfnqXMoOJWxGM4w8+NVPhCD5flaulhMBgsM0Oe8Oe53lnWeWiwcYZXwdWnV8V2QuFxP+v9LR+ocK/k11EaR1KC7iuJbSpOp0w0MyQct7krpcDDP+Kpsa0BsGCOUrh4yk44aq5kkOEyTNwuj8MVhVohkmI8oje4KDq4Cm6jiqrMrcr/MO+63PbF/WJVLmElrmAhzDMDfotDXB0EehQc+lg6vjVa9UQXmAG8vwBZuKYdr8ThQQYzHXlZdvUyFkx7HVH4fK2wqAm0oGaTGtbsBaFU9o7bfn1WpwJNzJ5pOpSRAQZ8u8yNlAwT8xn7rQaYBKhkltkFEOIGVxEHZTaL6CFIg/72SEl0SglmGYb9NFLNJtZQBgcuyM0nLog00yQAR9Fe10CDdZGOIEb/ZWh8HWeyDRnuIFlLsswrADdWCqDPZBOqSWRMhUgc1YXS38lVxBQSDb8ky2FEvAumagnWEEC2CXXKgQDBGysDhsiATOvZBWxsCwlFMve4jK4NG53Vgg7Qpj2QRDfNeVYNbKp9IvBDXFo7bKwCJAHZBa2wjVTBHNVgiOqemiC3ZNVgki8dkZiN5QWaJTvKi10IJ/CgCfLb6JTvogmR05FJptr6IK6slpkwVhxPlHPaVvrQG6Ln4oEuhpuUHIDyziMEyNgBeI/wBorOLMLiSMsQLTG+ivNIHHZwZyg7qHEWZ+H1YAFxr3QLCMaaNEf2iW307KDAa/AsW8nKHVAQTY2j/KkHzw9zIAc0ADdRLnUvheq4akuiN5cg1UKrq1JmQlzcoLp6qji2D/AFFCg2Ib4wmBzBBT4aDRpNBvmaAQTK6WMc4YVgploJeLHfRB0fCBpBhEiIErz2IwtTCYt1WiYAdOWYt/C9OweUBZMdQkeI0CRqI1QcIUjVnGYEhlYHztmxtoe9lbiKdDimHdTdTa2uBdhMO79lU1hwWLz0xNNwl2wP5dX4qmyq1uLokl4BAI5IM/w/i6tBzuGYvy1KR8k7jlZdTFUWluxneJXmsfWqtr0cQ5sV6diQIsvSYLEMxuDa8eYEQQdig5LqYpV3UahjDVdACPIf2UcI5+BrHC4kzh6tmk7dQuji8LLHECHa2FysooN4rgH0iAK9O19LX0QU4/hwxLcrC5mIoR4bx/cNl1eBcS/XYfw6xy4ml5ajTY23hc/B1X16Lqb6YbicNAN7kf4VVWcHjKXEqRyBzw2u2LRzj0QeqIKg4AkqVN7XsDm3BEghTygzN5QZnNdNriUFtp+6uLTPRRcNbIM7hl80zulaRa3VWkHeQo5XQUEdIvco6zspxf8sgti4CBZjpYqeYm6QbmFhGqm2nrdBEib6/VMC0cjurhTHfupZGt2QU5HHnzTFN0Qrid0SND9EFYo6SbKXhA6qQIlSnTkgiKYUhTaDonPRMlAgBsE+qjPVA9/RA9NkeiCgC6BQg/dOEACDCCMJQLfdT0UTGpQRIkRJhAbPZS7pjRAssdeqMvJSSgFAQISIB2UuqWlkES0W2KAD2KkhAQhMWQgNEjqmkgaEpQgIlCJQgkoHVTUDqgrePMgBBEu9EwUCJQj8unogPyyJRHqkdEDlKSJ90EpTqgFTicTTwzMz3QOyp4nj2YHDue65IsJ+/JYsP42KHiYlovdrNAO/VAVcXicU4tw0tZoX6AKOG4a2i4vL3VHu1e43WtoE+aCFeY9O6CsUxMSVnxzJpt5zz5rUXG3VVYhmdka9EHneN0amI4Y9hMukOBC5mDPj4ek6fMNSb3XocaG1OH1qVwQCJMheYwVIspuDtS6zWmb7IPQ4WjOGAdJaYieSz4DCPwGNfNqLjnbaIPtourh6fhUmCxgAWuFrdSp1WjMJ7WQWNLXw5tpCmLCGi3JRpUGsYGizQFc0DYIIhjj811PIIuEA2/ZOdkCv2RMwUZrbKJdzQRc0TOqrdTsYHqrMwIKRv/AHQUFDw4XCUDLyUt5JjaEEtDZmOcoIuHO6eo1KpdX82VtzPspGoN4MbC6CwuAAMqDn6Xub8pUc2c/wB0bQFnq4llOQSDAk8wPwILcRj24d1PPfxHZGxuVOnjaL3NZ4gLnyQAdV5LFYw4rHU3vL2U2mWw2SOvXZdLhjcM/EGoMUKlbQNPlI9OaD0JqOBEG/JBqPPeIlZYyEl0mE2vEQJjog1ipzUg4HfdZM9iBryU8wbodfog0AtB5KTXNOiyEm/LmLKTXEQbj1QbGwQpws9KoDqVYH9YQW3THMqptUAubmkjlspB090E9NEGzTsokzrY9Ei+JM+qCZIm3rCWbLoqXVGtmSOygazb6lBeakAn6obWl8BZnuJIvuraLTOtuqDVNro0H8Jjohxhs6oKKrrEEx0XPa8vqEOu7odpWnEO+YzrbVZW+UknnugzkRWJaCLzI1WfiJecEWgxJAiJW5jPMSQdVk4q406LW6ySbdBKCnEU2/pC6f7SZHoVrYP/AO3XAwB4RIAHqsVWp/8AprRJBJBHtoulTb/+jMaInwReLfLKDHwxhfw+mReLe0LrVBmoNhuYyNt1yOEks4RTyOFnEFb61WoXYZoeIfVbvG6DuN+XSEnDMDZMXTjqg5OMw4bLsrcu4AWSk00qrnNM0jbJHynmF2q7Q4eYSNwVy6lJtOo5xuALQgw8U4cMTRJoW3AjQp/D1ZtFr8M5mVxGeSI9CtFOs9tbwqgBa4WvZRx+FdUyupQHN2H9w5Sg6VUOIlt3gyDquU7Nw3igMAU6ova8ytmAxJrNyOdNRtgSocYotr4Jta3iUDvuPyEGTiM0qjOJYdsFpAqNbYkfhU3PpvAqUyHYas2IE26FW4AiphwypDmvGV0jZYsLhzhcVU4fVePBfLqYjTYX6/sg0cHxz8Li/wDjKx8tzRedxsPzkvQh0j66LzHE8G5zabqTofRvSdM8v3AXb4bjW43CNrCQ7RwOoOhQbDz58lGNP2ThLU3QRIGhsllG8zyV2QxrdPJ7IKRTvCk2iLQLq3KPVMCN0FQphunK6e86Kw6pHRBETp9lIhMd0RdBE6XQBdOJ1ThAdECSEyLIiQgIPRPVEXRAQKNwmnoiECvsjupJIEUtU0R0QRMpRupQgoCIREIEyhAQUBNEIFKEI7oBBQkTKAThRm6YKBkKP0Up6oKBJJohAkIIQgmqzqrFA6oKz8yEOu7RGyBoOqJ3CLSgD0QnHRLdAlF3dSPe6g4AoPPY2o3iPEjhb5aUnvH7SVvNVrWw4wORNyuYx4ofEha4wKmZk/X9l03UyT5ZJIQWtfMeWIMBTmdLnVAYY5wmRHdAj807Sk6I1FuiZgE81VUJ/t90GHHscWl7JzRtqV5zh7c+MFMCWzJAPLVdriOOFOaFFwNY6DWAocM4e+kc5aA9wJmLhB0KXmEZT0BtK20m81GnSLb69VebDSEE4CRPl1nqoZvVRLwNSgmXbFLPAVLqvlsVQ6qLSSEFz6hzdE8wIkrK+prE62R4kWuZ6oNcgQNNrqNSqGMkkAd+iyF73C0jsJ2VFWoykHVK1SwuSTp67IL6tfM4Bl50M27qLneYEl3YLm1ON4GlIc91U8mDUdysT+NYvGYhtDh2HkkmxE+p5IO65zWuk+5Koq8Qw1GKjqzHmbBrpWGh8P8AEcS7PisYWm4geYCY0uungvhrD0CHPLqzpkZrAeiDnPxuPx7jTwdKo2noXkQfQ/7WjDcBr4h2fHVCxp1Yw69zyXo6OGaxohsDorxSERCDnYbhOCoMaxlBoi2Y6lXVOH4Wpd1ETqD1W3wxtojIg85j+G42nXNXBVZBA8jlgfi8Vh35MdhX07T4jbtNvb67L2RYOWirqUWvEOvNkHmmVhVAFCpndMFkCR6FWeJWMeWBpcarVjfh7DVhmpTSfMgtkD7rkYp/GOEgnEUv1eGB+Yagd/5CDq0HuDnB1wrjBjbeVxsNxGhiaZfQBA0gi4Kvo1KxDix0Wnmg6IOUyNO35zVwr/8Aa5XPpUi6oDWqvdGxEDXVW4rE08PQ8SoYG3UoOdieJU8LjsS7K8Oa0Oa5o+Y7g9P8rtUMY2rQp1WNgPaHX+y8gxtTieLc+8OuSBIA2C9BSZUFOnRokuDQB+FB0DiQ2S6yodjZEBp103UWYZ7hDyey1UsHlcIueZ1QZm1alWHAQD0VtOm7MPMTtGy1uw/lEG/JXU8OWjrogz0qcaC59FoY2ADv2VgpepGnRMN56oGI2j0UXiQQrIvdBhBza4191maTln6BbcQ2JkSsbCfEgc0Ay0CZ7rJxlpPgOsBmI66f4W4NvrHWFg4o7NicNSEjNJntCDDjWl2BdsSIkrpioHYF7BYfp5G39pXHxzHfpqnnkHQDQdF0cdTLWVCM2YYUtAy9EGbhhDsBSbm0cSQDC3Uv6/F8Ew6MDnxtoVi4dR8PBUrAF9MER3WnhlRx48ynM5abpgc4iUHp26aJx+SgXTCCL2yFhr0swIAGYbrfcKp7ARcoOT4dN9KAbtMAzceqroVb+FUHnabLTVZkqksgTqsWLzt/rMILmD3G6CnEg05qUDlLTcjWenut1KrTxvDamWW1MsPAHmlY3PNekypREf2ul2h2sqcPiXYTFeII8InK8A6byR6IL+HPLqLYu4AEEwJCu4nRNagKuYB7Nxy/PusGAqubULs002EAxBjVddjpDgQAD9tIQZcM5uNa3xXOzCzhOjoUcFUqYHiLQ8RRxBNMydKg09xCoLzhOI2ux9jA0B0P7LTjMOMVRq0gfMW52GLte3+Qg7gcTfdSBv1WDheNbjcBSrE+YiHWi41W4EHTdBYDbr2U7kKoKwFACycjTZHJGyAQRKCSmECiN0QpBJAosgoQgE90DVCBhHdKUSgaEIugEIQgEIQgiUJwlqUBohBlLmgaPolKWYDsgaEpuU7oD1QEQUQEEblAUtEuyBgIQET7oBNJAMoBCaEDhQKmoHVBU6M/WFIJH/yeiEB6poRN9EASjbqjW6PugRUS3fRSjmiR7oPNfEGENKp+up6AtJ7/AMaLp4GtSxWHbVY0NcfmB1adwt1WnTqsLXtDmnZYP0lbDuPgvzM2a7bpP8oNUAiSYUKtRjJJgBcfF8Qx7MXTwbGU2OqCWkukqH6HGFw8ZzXE6uLiYQaMVxWmwEU2uqOmBAgLn1P1mPIGYMkyWzYfl10KPCaYdmqCXHcro0MMyk0BosOQQc3A8LZQeXZRPPc9eg3XTZTyiYjqmXNaYAcesWQajQQDLZ6IGQe6RdEzPooPxLRoTPYrLXxGcCC5oibWQXVXxMa9FmNdw3mdIH2Vb/O6AXzO25UHOawWvqgu8Rx3tzhZMXS/U08nihrhfT87ofimblrRpcFY8Rxahhw51R/l0vc+kIIjA40Atw+Kv80F5+xCx4gcSw1VjH4hxqP+VodMybJ0+I8S4hULeG4Vwpl0eIRYfnqu1w74daxza2OrOr1fmIBhoOtt0GanwXiFdn9fHVASASG7HkYN0Yf4Ra+pmxuJdUEyWtbC9S2nAAiArGtvZBzMJwPAYSPCwzJ1lwzH3K0YXheGwtHw6FLKCZJ3J5kreGgKUGUGVjCw3bI58lpDAAE4TGnRAgI7JgJoiRr7IAj3QR6IRsgUJEJxJQfyyCEdlF7AdQD6KyCkdEHnOL8GZ5sVhP6NdoJOQQHxsQvPU+N4hl6lCwMPLdR6f5X0B7NdF5l1EUfiHEUiGnx2AgEaEAf5Qcn/APIwGyB5otmbCKWFx/GKgfiXvZRGgNp9F1q/C2kZixrYOYkalb6WQ0WkDwxGh1QZ8Hg6eEoMpMuG2vut+HpSIiD2uohlhNh1WmiwxpCCxrGtuL+qtFx5QinTOtlcGgIEApRomUIIxHRG/VOUIBIhO+6RQUvp5iZ+qzilE7HZazqqagymdZQZS2DcrlcSBdxPCNmNTErr1BcwuTxBpPEsFIJEO0G9kHPxtMnD1XEiCd+/57LqY6m17C9oJmi5rIJ5clycfaniGM/tnbryXYrgf8a1wv5IBPaEHPwMnD4ZsggMcCecErocGpsdxXF1Q2fDDWSReYXLZVdh8PSexrbM77kn7rq/DID8PiMQbGtWcb2NoH8oPQBMEKLdLBSjmgD0EhQeBvorISOiDDXp5pk2hYXANcc1g03G5XVqtkaTC5+IY13mE+6DlvnA8Ua1v/ixA0/6mb/dSr0y5vmENeMr7fVaMVQbiMKWmzqfma47Kqk59WkG3LoiwOyDHwwPp/q6BLBlyCNzrcfRaqD3UnGm4mBeXXCg4mhWY/IW5LOdPzNNlqr0Q9oe1xMREFBXxSiKtAPblDm2kTMfkIw9TxcI12aatJ2vUfhVrCK1AjQ6ELNw4+HXq0SZ/u112KCzAVDguN1cOI8DFN8anGx3XoGOHZea4i9+Gbh61OQcNVnu06j9l36ZDg0i4IkGdUGkD2U4tCrY4FTBBQPZFkhEIsgY7o6pWnogmNUDkJqEzCYIAQS+qXfVElE9EDiEFLRSQKAnCNktOiA3TSTFkAhCEAhCRugDKRTSNwgDp0UDm0AUkfdBXld/hTDfROeqAfVAxohEpSgcpApSUieaCSjPJRLrWF+iiXWubIJ5ogQjP1VJff5kZ9UFhqQ4i/NNtQHdUOdLjfQIbUkcjGiDSDdCpa8B1/shBqUDqpQFA6oKz8+oCcQdEj85tqpBAIn2SPJGiByj0SM/hQbICNY1SJyzNk9ggoEDIHNBHul6qUnTRBzeKcLpcQpQ6z2mWvGoK89UxPE+EPy4qma1MEAVNIHKRqvY2O91F9JlSmWuhw6oPP4fj2Hr5f6nhzaH2ldFmLY6L+1wsmN+GMDirBrmf/Urnu+FCHZGYmoxo0nzD9kHaNdkHK4CFW6o8gg1BN4GbVc5nw5iAR/+oO//AKT/ACpj4fxDQR+udHMNJ/dBo8WzvO0j/wCyoOKo0y7PWY20mHgxol/+NvcYqY2qWnZjYO9rk81Oh8NYVlQFz6r42LoHsAEGOpxfCNaMjXVDrOS35dUjHY/EtH6bCVG0zJzhoE9ZXosPwbCUXBzKDAdZIkreyg0C4CDxlPhHGMZVIquFFot4kyfSF1sD8MYOhmdiW/qajt6t/ovQ5I6Ijogz0sOyk0NptDWAQANArQwX3UwJTiSgQbGiYHJMD2Tj2CAAUgLJSmEDhCEIBCEbIBCIQgSDojZBMDUoAhRhS+qRnmgrNuq4OPZ//cuEItNF0z0/2u+WwAvPOqDE/FNRxIDMLRDL8yg6Lg2AGkGNlLwryXT6JZ2buv0UvEBOYIFllwA79lrpMgciszCZ81506LY17A0S4T3QTA2UgotdmEjRSugCozP7qRuEoPKEBdARHROAgW90iNwJUoQQgri6pqtm/JXk+nZQeJb1QZA7MeZhcnjALcTgqv8Aa18EzpMLqk5an3sudxwDwcO8kDJWBv2KDFxDNnrAiCCDrtZaGvB4Ec21OD0VVWsyvjMY2mZNNoaYGmiq8QDgFduYmHQDHMhBlxU0OEMLmTmtGw8q9F8N0xT4LhbRmZnjvdcDjbSMJh2ghpu3LOuy9TwdscLwomwpNj2QbhHdSSaZCeqASJKfqg80EHNnSyx1myHC0LYQDbks9YSCLWCDmkllTzEgCxXPpvGHxxYfkebAaRsuhigTBjWxhYuIUcwa9plw8tuaC3F0Q9jzmhwB3iAnwyoX0MroIDi35r8woYd5LWOkuaRDh1TYfAxz6brsqwQYtPdAPYaOIMj5xEyRf8+6oe40MU2sJDZ0HIrfimGpTzNifz+VzcY7xGtcx05m5v3/AJQbMS1lYFtstZjmSNb6fZT+HcU+rgXUqt3UHlkz7fwqWAV+HtI/sEwByKhwuqyhxqqww1uJaHsA0m8/ug9E2SeSuE81WwEFTHRBNCWyepQCUInZH5KBGB6pdk5iyeu90CFundPTolHslI5oJDupC6gZ5qIMduyC6UKJdqjMBqUEtUpRM6IKBpJfRMIBJBS+iB6KINpmyCeV1WXFpsLILZKjIsoZpE2HfZGaBpCCc2EI91T4oF5/youq9Rqg0Zhuol0rP+oaGxyUTWM2CDSXKt1UBp1sqHVXOE6BIvO19EFxqEtJhU+MSbHUqovvlKiD5rmd7oLi6TvMwpB0C57KprhoE53Bi2pQSc4Zp2A2KkCIiYVBJzG4PqpukaINFN01AhU0ahNYdZ3Qg6agdVPVQOqCsnzndNInznmgfVA9EnOykJ7quoY9tQUEg+VKQd49VzKb8Q3GPL3N8CPKJvPsr62MpYelnquDW7lBrsNEWPJVUazKtJr2OlrhII3Cs+6CU9ZKRHslonKBaTNkA80sp1Ug3XRAR2RlBEKUlNBEsB5JZFOU7Qgr8OTdMMjb3VhSQJP1Si/VOECAjonCPsjlv3QKEEdAixspRdAt9E0IhAwgd5SCaBoQhAIRolqgcoREBEIEj0TSQGyJ5IUC6LoKsVWGHw76rtGAnuvKcGZXr1MTj32/UOga7E/nouh8S46adLAscRUxDw3ym4E3KspsZh6VPD0A0BtgJQIZaIF789yrBUqEeRobzukA1h2c5TDnuPlgEoLaVBzgC85T3Wym1rIDGi25WWm3IZLy48tloDid7ckF7STzU1BuikEEplOyQTiyBoSR+SgaSR+qRKAI6KBNuackzdRi5CDnYrMXiBHrdYuMUnVeFvLxdkOBHOeq6OMs4H3VOMAqYCrcAlhudrIPP5AzimIqvEirhhmgTeB7pMc5/D/04AzVK8X2Fj/C0OeymMNWiGuaATHK11mpF7eIUvPAFWdOiCvj8lzGF8Np6RvP+l6zgFuDYTceE0zK8vx6GMzgEOc+412XruF0/B4fhqZF202g+yDYJj905SAgJoAn3Sm6DpookoB2m6qfIFlabhQeSdEHLrtJaQAQZ5SsuXxKVRjiRI1PP8K6NSTI0lYHf03SGkAaIOfhPEfTfmEZbQdoWzHZqnDG1KYh9OCIAKz1D4eMqUSPLUE87laKQzMNMz5YI6W2QX0aoq0A4aPaHAaXXPxoIsGGWua4EbDb6q3COcw5HOGWm+YAOhVvE6Weg5zTBPmHKNfoUGbA1jTdWoZd5bFx+QsvE2HD0sPjKLXNqUqrm62iZH0BCsaDSxTaroAcAOgM/wClbjMzuF4tn97CKhjTW49kHpMLX8ehTqAQHtDoB6LSBZcb4dxIr8NaATmpktJ+30XYGnbmglPRA0QDCN0AO0IlK0zuib/ygeqI3QlI6IAdURaJQfcqJIQO06aqJIjofVBJ626pTfndA8xJtITmZ3KiDPZM6XNuSCYd0Upsq5M2RmOhQTmx5JZhrsoEyVEuLbzEoLi72UXOAEkx1VJqECR91E1joBGqC01AOioNWNnKLnGRN91AwSSb+qBurnSD6qBe5wgkghBPv3uoEjmgMxANinmECeihMjr0QL66RoglmE3CM1hr2kXUQYM7bdEOaHOEczsgk8kR5TyhJzrwATabIcTbc8yoXO4QTm8a8lXJLoAPfkkbdR02QJm9xzQSBJMX9UFxBiO6gSRBIbe0gpl3lBbdA2PJIlpjWykasuPlIPNQYZJJIupCCL2/ZBbh3TWaNT97IRhR/wDJEEdvRCDrESoHVTUDqgqcTnIGyBy+qRH9UqRHqgRPNc3jGMdgMIa7WF5kAAmBfmuiSBHRc/jNLx+HVmRJiQOxn9kHlavGeKVczv8A4zLSBcypP4lxNlPLisNh69M6gmx+sLFh6lVrhnaC13uunhaNLEUiHZXszCz2iyDo8K41Tq5KLqBoACBJGUdF3adTMIC8pV4Ph63yDwnEa03EfT0Sw2Mx3BqzW4nxK+FEw4DQbIPYGHAtuk0BthoqcLiqWKpCpRfLXDTdWiTKCwGQpa66KIPNMdiCgluiEp6SE7oAD2T2S2TCAT9LJSmgSE0IBHZEIQImD/CYPRLUo9UDRdGiEDCEoTQMo1STQCAiUICEIQgEpTUSgTpglUYktFIlxsNeivXC+KMQaPDcjD56pDANzKDhYRxxuOdjHEkZiKTjqGj/ABb1XYbme8BriCBy+yy4HD/p6TaYBIibu9V0abG026AdJuUDZTbAFz3WmmwaLPnBgNbfrZaGy4Cx9UE5kwwac1ppUgO/VRotaGgCICv0QMC0AQmgJwUCT7IiBCI5oBCaN9ECIuknaU0EIvdRcCrCokIMWMkAEbbqinL6TmPg6jXULZiWywjKPZZaE5iDsg4Avw+mwlwLKrqRdNxvKpww/wD1WmHkucWETm0Ila3sAp8Qpkf+OsH5Zmx6BZg79Pj6L3C7wQToPyyCri+Wrj6LMp8ztidDG69tRGWmANF4hzqWI4vSIyzIuO4iPzde1YdBoUF8oJhRmdAiL6IJZpmEG6IsgAjW/VBEjRIg3sSVZGiSDDiGa5Z9rrDVZrmbrYLr1RaRssGIpiJiANSg5WLEVMPUaYE5ZB1UwYLajDd9zNksXSH6ck/NTdmAj009U2hpoy2QecTFoQQqEUse05iBVEDlqttceLhHiJLQQsOLZOGzsyhzDmnLaOy1UyKmFuMzajL259EHNLT/AMbSrkxByx6kfwt1MsfiGyHAVKeUgjWyqwVLx+GVKNwHDUjeFXw57y2iX5mAOLbiD0Qa/hgMZg6zGj5KpB5mwXeBELgcFBpcQ4hRm3iB43sQu60myCyZTmAkI9kb3MlA52SN+iNEigRdyJsol59dEnuiOqgTIM6oJh8W3Tz8yqibc1Eui5HsUGgEbi6qcYNhCrD4NkOqgzYnsgtB8w5KYdIErOXu2J5pGoBlAJ5INM2A0VZqtFpkqjxAAZmUy4EfQnRBYXk3aCFB5cRrIlLMBzuk12vVAwCRujW0W6WUS4SD9Ei6bZo2CCVyT0SLh6qs5gPLKRYIBNwOuqCRcNrBRLmtabIDLzr+BRcAHBxMoFm+p3CA6QmYsiRYAQgReNHDXlv2RIGmvLmh17uE8oSyNBMX6oG4kt8tjzOyjJMxYphpbEWhSdZsm/qgg5oEW0KiARPmMWhWCHMNiZ/hMMt81xfVBBwIsDMlRh9rT05K3LLp06IPmdAn0QVjMAAWzBsQpsgC5m/JWBg5xfXmnkN9+qB4ZoFdsGPTuhWUGnxmyIgfshB0QoHVTUHaoKiCXusmfeUjZ55QmUESI/0qazczSCNVcSq3yWkTCD5+cO+hiMRRqFrSxxDZ0I2P1W7h+Jqeam8tlsQSNFL4konDcWo4nVtUZXcpH59Fmw+ak5pecw0cJnbY/t16IPQ4VmYNcwiQtVINJIsYtouXhTlL4dA/NFv8TKBDpKAfhH0qja+EflAkupRZxV+C4hTxFQsLwXA8r+qg6tUY0FrM3cwudjhUe5tfDkU6zNYHzBB6UAc1IFcrg3Ev1rX06sCtTMEc+q6uiBhMhInogFA9N00kIHb83QkmgE5KWqEDSlCIQLTkmkQgQgYTRKAEBsiLp2CBdAQjdOUTugUJ67pWRKBpSiU+wQJBQUiZQI2XmeNU/wBTxKkMxys0adJ3PsvS1CA0kwvPUv8A5fEatRgzMZYOnWb/AMILqdMNbIBnqVIMcBm35rRka27tY0SGZx2AA0QRa0AT9VpYJs4XVMhjRoStNASQ7mEFrWkRCtAISaIUuiACaJGicwgEQhCAGiIRdCAShNKEAUj2TUXWCCh953WVjstYgW52WsjostTMyo1wBInYoOZiWlvF6rRcV6QnuJXLrnxa9AZ8smIJtMLtcUysxeErxo7IfVcXiRZSxoApuzMBMDQaoKeA/wBbi4nNlDhY9j/C9wxsxPsvHfCtPNjGPDXE5iXOP/1he2DdwgYsE46IhGiAjkhNCA6pHqmEIK3Ceqy1WgtII2stZ7LLiJAsg5NZmYOvciAsuGcG0g5pdDmxErdWDcxdfN3KyMpU3Oq0BpIcOcG37ILaRBlkkg/usnD8R4dOox3l8KwAOg3HutdMObTbLYi0clzsa7wce8WAq0i3UR+aINvCc4wpqiwzEXGv5dIjwn1Q5uUh2Zp5bq7hI/8Ag5W+WZcAFVVLP1DmH54BgcohBHCVXj4jGRsMqYfzd9V6IRv/AIXmsM0s4/hnSCKlEXHb/C9I3sgmDfRSm/8AlR2UcwFhqgmXEAW+iRdAsqS+SbHVScbaygi83O91W93MEGbJmLakKJvqICBZjHLrCDcRKRboc2m4UYETqeyBi/MnZAJzQPRK+UgCxUwBfruQgh5jfTsE40KNLnTmUC0QNEDAO4ugCDO3JABPt6pwJ6IFLo0PSbjZRyyDdTve/qPRIADX6IIATpdF9gLKybW9ERH+UFc6yJ6QiII5qUWki6De0ygRPlsLqs3+Y3HIKw/Q7lQkRysgWT07JwAJN1HxW7OGsXKXj0yAA9pnqglvokA1oN7Kvx2wA1rnGbwszuJBlXww0NdycO8HRBuBmCdQiCdVzHY97iGifoOyPFxTgfCbY9d/woOnIAgmx2nVJ+k5hzXDxOKrtqZahY250d+FZ6ri+Ie5z3DQiAZ/OSD0eem1ji5/lbeVVgC3wjmO5uTO64DK9d7HsYxrnEzBBI9lrbT4s+m5rM7DF4YBPYxCD0IAIEkX6pmpSb81SmAOboXnG8K4pUE1ahMaAanv6KLODYsuLnMqN7SbevRB6WhjMO+sG03hzjayFyuGcGr0MbSquLsrQbHshB6c3GsKB1VirOqCpx/qHZBHf2Q4jOde6NrII7zryUXXOim67TdVGw3CDl/EGD/V8PcACXs87Y5heaoVBVosYKhzRHL8sva1mywiJMQvCeEcPjX0GsIyuIAm4Jug6OFc8Q2XF2wmN9F2sAXPph9xyB2/IXFwlQOqQ8uBAiD+dF1MCcj3NkxqP4QdRkaG/Uquth22cPm7KTHAtj6qeo6Qg42LwmIwlYYrBmXt1bfzdPou9gcUzGYVlZkw4SRGhWcOgELJRf8A8fjmsDT4Nc7aNOyDtxyTBUVL3QMFNR7JhAapnRKbI3ugI6IPRCRP4UEhKOiWmp1RNtYQJx0/dNthqk7Q3hNojdAXJUhqhNAJaJhB0QI6JTYCyZgoG/JAInkUI2CAzfkImeyDvF0IBIm/ZHL9lCo5rBLrDmg53H8UcNgHNbOep5BGvUjssHBKdWlggw08rpMk73t+yzcc4zhMS3Jhy6rUp6OZIaDpE/7VmEw9Zz2V8S4h4vezW66BB1XtIHmIJ36JNOYx9TYKbKbYzF2adOSsAl0C6BU2CJcL7wtFIQhlMxJKtAI7oJAdVOFDRS+yAhNLsmgEICEAhCEAkmkUC/NVF0HdSJ5pETdBW4j06LNiYYxzpA3klane3VZ8Q3NTc0wbIOXxZxODpvF4e12q4HEX+J4+If8A3nI0z+bL0GObm4dUbPytPrC87xARh6NP5s5mAYnSCg63wnTIptMGANSV6tpsvM/Dj4r5BB/pzItuvSi/dBJCB7p6IFMJ+iRumgAj1QkgRvqqarZHJXcz9lF4lBy8QyA7bvosQbFeoRcuaInouniWS0N/7HVc8tDMTTpki4cJ6i6Bloc9zyIDrhc7i1PxKbajTLmgtJJtFlvaTLmGCG2A1Sr0BUoVGANAiZM6oJcOP/xKLy2BkaCJWeuyOMF0TnpkWH5yS4XVdUwxaMoDZAAKniqgZxDBh0Zqgc245BBzqeKZU4jhDTn+nDJPP37r1rXSDOoGq8nhMLSPHadPyxBqCei9SJtpdBYHEyEckhbVEn5UCab6wh9jYX6pjX6qL5JEb8kETqURmHJNonbZBbuAghpGiJ8pMWUiwc/qnECyCDQTNpTAJ1UnNgXQBzuEETcG0dURYSpkN3MFZquOwtIE+I0xu2/2QWmfdSA6SuLW44TWfTw1HOQJk3PQwE3YnidQUw2hUplw2ZF46oOw45Wy4gCYuYUS+m2Jc0E8yufS4Liqxz4mq0bgHzLW7g2am7+s8uPQBBGpj8NT/vk7AbqP62i4TSDqn/1b+dVOjwOm0ZnOJf8A9tT/AB9Fa7h1H+5hfGzyTHug5+K4m5gGSnTDyQ2C8anooivja7S5lEsGglq7VHCsZEUmAjSwWjIZsLdkHnHYfiTmhzpvcgf4WevSfShtY4guOhpssvViluSU/BZERZB400a5cHU8NXLeTnhv0hWUsLjGuDhh2hx5vnbmSvWmhT0LAfRHgU/+g9kHmm4bHvqExSayRq83G+hU/wDjHucHPLMx0hxt+WXojQpn+0eybaVNujAEHIo8Hohg8T+o7cwIWocNpAWaQNYmVvgDSyEGP/jsP/8A6mHuFL9FRE/02AdAAtWqIQUjDst5RZT8Nu7QpoQRDQNAE4TQgQABQndCBqtwurFWdUFTvnPRMctUEeclOJgoIn7KLr6KxRO6CsgGQvN/EGDFCtRxzWy0Oy1R30ML0osdFj4lhRi8FVpPkZmmO+31QeZo0XDEEiQ1zZvddPD3ph+jt+X5osWEa04RrHuLn0vI8RoRMT6LXShnlzGDuQg10q4zA6ra2qNNVy/mu2ZK003nKDN+m6CvH4B+KfLa7qexyk+m6y0uH4prXM/WmoR8pqEyF0rjy5ieQ1QHNbLpj8/ygjRrY/DQKjW16e7mmD/lb6WMo1CBmyuOzrFUB8RD59VTXpMrMIcAeSDqiEbLhB2KwZBpO8Slux/7FbcJxfD4h3hu/o1Rqx5E+iDo7oUQ+bi6ltZAeqjM6qVktSgYMX/ZNIe3ZHZAaKQ7qEpgjdBOUSo5p0Tk7oHKFEFLMgmYPZPdQlBdJtqglMBInnKjPJRzXsEFnJObWVWfmqMVjWYamXPIBi19SgtxWJpYakatZ4a0bnftzXmMTicbxqsaLG+BhY8xJ+a/1CjVxFTHYxuIxbgKTPkotJIJ5rp4J9Wto1rGiIjkghhOFUcOGlgLqg/uP7LoUsPtv7q6lRAvc9StDWgaBBUyjHsrA0NsNFKI9EEoCLIt27IvroEC+vNANU0gmgE0vVNAIQUeiAlCI9EIEkQpJWQRM8/ZRO+/VTiVEixuggoviJ1PdSI1UKkQfdBxuKuDMLVBtpYd15ziwLamFptYC3L3nT+F3uMuaaZbYvMQHDlyXnq7ScURka0iASOZCDt/D9Q1MYXNaA0UgJB6r1DXEjmvN/D7HUMVVp1W3c0Fu/P/AAvSNEDRBaPdCXomgJ5pqM+vdMHogaB0SmEpugcgaWStdAM6IPsgyYllg7efZczGi4eGjyPmTrsuviBLHQFgrkMrUZAAc79igx0iwuqUxGkgDWy0CwL4Omh9VVTIp13iIOkdwmx5PlIJg/vsg4/DMZSdxB7KDHMp1MxAdqDy7aroY5mXieAnL/dcj8/AuNXe3C8WcWsjK7xBI56rq1cVVrYzhjjlkFxcWC2gjX1QLAgv+JC2ABTY/wC69GAAdL9FwMBTn4lrEX/pEkTvIXoAL2CBnzDZQjbLdWZHGeSl4cwgqy7Ee6RGytyBReadMS9zWjmTCCGWNkRNis9fieFoAebMeQ5Ln1OM1qhjD0mAEwSTJ9EHXLNjsqK2KoYdv9aqAAuU7DcRxwHzMZqS8x2stGG+HqdMHxCXG9otrKBO41Sc7LSpueJsdPy6swuJx1WoT+md4ZHlzCL9+S6FDh2GoOzMosa7nC1Bumw5IPPV8DjuIVHGqAxmgY7T91dg+DeC4uqtp1S4TBFgfz7Lu5R/tPKEHO8KpQnK+OjadlbRpPqSXnMNitsBCCttOJ6qQbCmhBGL6IsCmhAIQhAIQhAJJoQJCaSBQmhCAQhCBIQhAIQhApQnuhA1A6qagdUFRH9Qp3jWyi+c55KQ0QE8kiCmg22QQOqi7QzpCs2UTbVB5niOHpYTiza0QMX5SDu4aFSqhkkNPy2k7brZ8Q8POOwP9MltWmc7CDoVzcHXOIwWfL/VFnAmCD+BBopua4hpMOG531v9VeHZXkzb/CxuL2OzMdIFiCBuVexxe11iOVkGtruxGv0U3ODpgi97qlr5b/7T9VI1PMYEX3QW+Uj5R0uk6C4mIPUWSDiWjMABb8/OanmA8seqCtlVwkVBAKy4zh2FxtNwgtcd22W1wY4EESIVbhBgfKdUHGwfFsZweqcJjv6tEfK+bgfuvT4THUMXS8SjUBb9iuVi6DMSx1KvTzNM33BjULn4TB4rAOeab2mB8gEB8dSg9dmGyeYLyrK/G8UM9OmzDg6eKSSfT+V0cFSxbGH9XiTUeTbKIj1Qddz2tjM4N7lQFdjrBzT0BWE4alVg1Bmjmqn8HwTzLmOEGbOI+iDqeKOaPEb0v0XD/wCEwgILDWHQVCEzwdgcPDxOJb2qfyg7edvdTzDmuGcFi6WXwMc+21S4QcVxTDMGbD08QBrkdBj1QdzMClmhefb8RtpiMThKlN24iVuw/FsJiQPDrN7Gx7IOkXoL4tsubjeKUsIwmQ50SGgi65BxfFOJuNXCxQpC4LtDHL+UHpn1mgE2AGs7Lk4j4hwNKqWMea9SbtpCYXNfhOI43K3iFRtPDMu4MdPichZaIbh6PhYWgA3QhtiOp/NkEzx/E1i4YfhdVwG7zl+6wY/E8U4hlAwbWtYcxDaovHVbmNrloJaL7T7LRTw1RwFwORCDh0hjWsa4cNeG6RmBnuF2uFCrVa6piMNWovaY8wIBtt7LdQw7mtio/MdCtjGtAgIClUc55GQgDeIV47qHqmSglCZUZhPugD9UmtT7piBoED0FkJbpoBNJCBoQAglAJbppIDdJNI3QIpE2QUjoPsgi50Kiu8iBJFrlX/usmIccwgwLiyDj8Ufnj/qDF7WXHxMl5MEZmgz+y7XETlDActzNvsuPWcHY+pBytZTGm3b3QdnA1AzGtqOIgvyi2lv8r0QvF15hlMVMB4rJdlcSvQYSv4tBjxuOaDUCiyjKcygJ6qJcGhZsTjaWH1MnkLlc6piq+JqCkAWH5i1hl0T9EHUfi6bCBMuJ0BkqVGq6p/ZAPNUYfh7KZD3N805iZ3WtrAyyCd9lEklSnRRJhBVW/wDG4AXg6FcLF1nsdRpHzkPBJNjqNF3yIBXneLQzE0SN3gEDuP5QWCrnxLzlgTl9jqrrMeCAYcszHluNqMiIcbk2urXulgvAHJByPiBgbiKFYAGTkLXf3AwfvPuunTwbn8ToVIhrYEcoChxCmKtTBl4GXxQNJm4t9123GlRe1xjPGu6CnBYWk3ieKrsdmLsrSDtb/S6VuS5lDFYfDUHVa9ZrDUcXeY9Vz8V8T0jmbhaLqn/uTA9tUHo8zQsOK4xhMPmDqozNE5Rc6rzf6niHFK7aTarywkAhoIb1kjZdrD/DtFt6ri+1wLfXVBhr/EVSo/Lh6T7m0j+JUMPgeJ8RHivqeCxwi8z9br0eHwNDDgCnTAWjKOSDhYb4Zw7HB1d7679y4xK61HCUqIDWMa0DkFpRCCOXshS2QgUaJwhCATSTQJCE0AhCSAQhCAQhCAQhCBITSInVAIlLKnFkBKEIQCEIQCSaSAQhCAQhCBqB1U1A6oKHGKp12UoFuSi6PFPNSBsgZTjklunoUCSP4E0j9EFNVstheUxuHqcN4g7EyDQqnzDcTOmy9e7Qbrn8RwLMXQdTf3Bm4KDjf0sQwPYdQdNvyFKnUDQROVs+40uuDis+Br+D/Ua9ulTMRPQrq0G1hh2VWPpucQCZ0QbG1chaSyM2sDfdXucS+GuOmwn1WZjHFp8VuU6EAzHr+bKxgIptgE25xyQaaYJPmJMFaGxMkR3WKjWPiZSZtJC1W2kjeyCRcyIudbqbGkiTogGTA2VjGAwNAggMO1zfLYdFS7D1mEZMoA5fx7reBCC0HsboMJFYCRz3UXPxEeVoJF5IW7KZNrKwUxZBzBUrESWZQL/7UG1qpBcQ4DVdXwGOs5oMINFkEZO6DlNqZ4LXEjlB/NkGrUE5bkGwNoXTfh2i4tCrqYZtRmUgG8oOc3EYguByjIdTM2WhmKabPEE2VjsCNnQZlVvwtQaOB7yEA/wMTSczI2o3cEWXIxHCadQl1NwZFwNW67rqvo1Wny3buIQWPj5DmHI2QeUw9Go/jgweKvTnMRs6207WXpqtVjWZRAZ8rWg2VDOGsGPdifDJquAHQLYzBh8OcZOgCCkCpWdf+29zZaqOEloL4BI0Gi1MotZcaqeUAkWQV06TGS2PUqcH1VgbJ3UrNEoICmYknTbmrQAAq3VQNPsrGnRAjJsJAUxYcynZAPugPoi1glKN7CEBMWKkClchEHUaIJT1TlQiP9Jgwgdu6eiQT10QO6NUvsiUAlN0yYSQExsokpqMXQHqjRGmiiTsgTtFzzeqQDAG87roOMgzcLnMvXcSPLKDn8UYajqdNkDVxkrgPeKWPxGcTIHzHUECy7PG3A4wtykhlKRfqVyabPFdig4ty+G0AgR/cP8AKDsYRtT9A1j2GDDxeLHX86rq8Jd4YfQdaDIvNlhp1SWMeSMuUQBFpiQnTrjDY2lVkgXY7kReEHdrVG0mF7zAC59TF1qxIoshkEA7lSqeLiquUiKYPvdbaOHbTAgaDTRBhpcOBcSDlnVw1XQoYajh2xSYGj6n1Vmg/wApg3QAjlCdt0pRN5QHPdCWiYQQe3XkvO8QBPFqNNzQROc/f9l6Q2B5LzHGajX8Wyx5W04na4KCGCDBhPFb53OIM6DW62OjKW6Ew6yy4am+lQp02+Yebvqug0bjKTHvZByOLVn0aeHYSA4YgOG8tiZVra2O4m9xo0/CY0c7n1hM0m4r4gw9PLmaxhc8HS0gfsvTUqTWfK2OaDyQ+GcTUxU1aoc51zrDR/K7eF+HMDQDXPa6o8buNvYLsAeiaCunRp0mhrGhrRYAKxCaBIQmgEISQNImE0IEmhCBITQgSE0kAhCEAhCEAhCEAhCEAkhCAQhCAQjuhAISJQgaSaSAQhCBITQgardqpyqnk2hBW4xVKlO+yg8f1JQ0iSBcoLNUbJA9LpygCYEKILjyjdNwnUIA5fRAhfZItEXUgI5+qEHI4vw9mMoFhAzT5TyK85w6o/DVzgMV5HtMtAEZhHPde0qUw8XErg8e4N+sa2rRJZiaV2OmB2QSpsNWmC1smQTKpYXCoWvbDhy3EnZUcMx4dT8Ku11PE0BlqU8uo5rZVptqZXUxnH93MoKcRUbTr5csPjMICjxXHvp4akzDXfiDAdplaNT077LLjsLTfW8ZrTnaIMTz/wBrk0KH6ri7KDg8U6bQHwSR29Sg9jTe1tBrmukEb2WykbD79VzWU4A0DQMsQtdItc0ZQbdIQbmkHdTB1BA91Qw/gVwNuaCQ0UwRyVds11IFBKISnn/KQAQdUEXOgSFEGdXEKR6qJDSZmZ2QSA3zE330UvLpoVXEW29Ug0ZggsIBP7BRAGlonkkXa9UjqNkDIAsjdRMmJmOSzYg+YEOcDcNAJQaTVDCJMSoeI0ONweSwMPjOz3A6LbRZAuLzvqgva4xNgVJw3KQECynY6IBlMmDorWiNoUA5pFk9dd0EpvzQROlwop3nkgE7qIb3TmEDTul0TFu6AT3SaE0BqmFGIO8dUgRsUFiTpi0JAz3RmQPmlmEwNUEqJ6WQOQkVGBMlBuYKBF09uajPVMja6iBugKjgGntKxUWhuUggh14B0WjEEimbkBZ6Y8NkkmQI5oORjGeNixSzAgU8p57/AOFnGGpZMrHTXrVWseOQF/vCvpkPx1V2eZNo2ChgWZcdhpe4+Z0jmYN/pogKBDaTqNWGuaSw5bmea2O4ZWfhXPeQCILWjaFTjWHBcRqEl7qVZuZwG/P+fZdXhlRj8KxoqZw20nldBqwBBwtNxjMQJM7rSL6Lm8MqT4tG4DHmAeU2W9z2sGtkFu34UdVQyr4lTyfKNSrpgSgkoVKjaTC50ABV1qop8y47LLTacTXM5srNyLeiCZq1az/6YkzbkBzK2TlaMxJKi0Ck2BbmuFxfjYbNHCOzVAYc+0N/koNPFOMtwsUmUnVKrrQDECNV5xoxWNqvxAAD3QJAMen0RgMJV4hjXFlRxDzL3kyR+cl3MJh2jGv8MRQwzcgNrnUmfVBL9L4IkOJe1obOxi5/dWNINEOcZ8w9bqmo4teC+q4yJdFheVQcdTwuBxD85cWMyt0JkjVBq4Y9uK45jKzBLKYFMH2/hd1oXI+GsG7D8ObUqz4tY+IZ25D2XZCAQmhAIQhAIQhAISKEAmhCBJpJoEmkhAJpJoEhCEAhCEAhCXdAJpI3QCE0kAhCEAlCaECTQkgaSaSAQhEIBCIQgrqvFJheRICzYbH4fFuy0ny4CSDqtGJa51B4bqQubw3ANo1n1vC8MmwA5c0G2oYqXOoUgAbgarh8fZinYthwtVzC0AuAMT2XT4capwdL9T/5soDu6DVv9ka7IA1iUa9roGQVEX0UuwQeUoFfT7Jx76pG459kg6BdAa9VB9MVLwrJmyDp0QeS45wCrVquxeCltYSYETN91zMBxOrhqr2YhhAEZ2kRB/bvovcuGbkufjeEYfFhxeyKjhGYa/50Qcao6nXp1Hsdka2Tr7rBwqX47EVAJdUIdIExfRTxPDsRwlzvNnwumblNtFm4HD+Jw0DJBgjl+BB6lrCAwx5uQG6kxzqdMySPRTNMmMpl3VRbJkG8kDWEFra5LwJvEwtLHXA5hZGMioSL23V1FxPzWOiDSDbspSTuq97WUwZi6CYsJ3SzEGJiyJE6QkdpQDj39BZRJgT0T6aqEd45FA53m3RE+qDE8x0URGW+6CUm5mTyRJJvdQze3JEnRAVXBoP7rI5oJu45jeBeVpqedpGX0SDGZy4fMeiBUmAAZgJ5rRBA6qvMCVMOIGk7IJab2lPNcBJs/wCFIFjSATpe6CYM6pmZ6Jg5hEyh0BAp5mEC3fqmLi5v0R3ugAZn7oNkpm2XW9lOxabygiLCFLVLKNkxB0KCQdLbI7o6phAkjbayepT01QQgnopJc7qXTZAu6REz/KfpdRM2IQAOygTqpEzYiFW7SDIQOb87pG/ZEabqqs/KyxgoK8U5vgubEkiFh8RwYGAeYjXkpYmoC0sEvPPkoUJa0EGDB9T6oMFCg3x3VczSWHLECw119FDBNP8AytBoObKXOB9+i1YeRh8SA4g5s0akaqnANnjodE5Wkknbp9Qg3ccw3iYUVx81G5HMLncPxLcPUNV2WDDXTuJ6d16QgFpaQCCIK8k/DnC42vhqp8rbh2losg6OBxDKOPY5tqT23m5vpddbzVqgzO6gctbrzjq5rYdr3SCDEg2J56r0PC6gfg6byZe4eYHY8kG2ixtJga0AAXspVaopt5k6BRdUDAZMALm1qtTEYkU6bheZdEgD+UGkUziqj5Jyg3dp6Ba6bGUKYZTbDRoFQ17aFIMbeOS4vGeOeA52GoEms5vzA/Igs47i6r3fpqRhhAMN+apfQch1WHC8OfjqJaHNptJEvF4G4H8rM12K8tR9YMrNsC91/W30TqV8fXa2m/EUxTiGtoyCfQDlPSyDp18Xh8DRfhOH0yaohpc0TJ/c/wAroYamcLgPCa0OfBc88zqVg4bgRSqBz7loBHlIOmp+q6wpOd5jIa1vlBtdBxqrcTUp56Lm5XGCIAJExOmqVZlPiXFqWFoHK2jd8f3c/sQjiNfNlw9GKtXQNH/Y7Lr8D4U3h9GTeq753df4QdQCGxopJJoBCEIBCEkDQkhA0JJoBJCaASQmgEIQgEIQgEk0kAhCEAkmhAkR1QhAIQhAIQhAp2TRCEAhCSBpIQgEIQgEIQgFAi6moFBixOHp1a+aoJLYsr2GOUc0n/8AlKY11QS25dUAyUJE3QSUSToE5kI2QRP0RYGbfymdEhYaIG0pkRuoAweSnE7IE5qqcJtyV0C8lIoMOIpMqtIe0FptBFl5rG4Cpg8U7Es3fDQ0wY1/wvWvEgrHisO2tTLHSJ06IKcFXZiqGZuswR1TeHNqgwSI5ri5X8N4jIqQ113AD5h2Xap4ihWbLXhw5kQgtF5I5K1hiSQL3We4JAMGdgguqCIh10GrOJU8wP7rIyq0z/bzVrXT82pt2QXA2kos7WVAGyMwQTcSDz6qOYRPVRc45p9jKWrboGTpBkpySDAJVeYXHJIEuBMi/JBMbD6lGsC46hIWmRN/ZLztizR2CCRdI5t7qIZAlp1vcpvJBB33UHPAJzH2KBkHLrAmyG1Hichm+pVT3lp80Eck3v1Db/dBYXACXmTtdRaXOq02k7zJ5QqKrwBleZcTqZRh3P8A1dNuYBsSAR9kHXpw1sC1/qp8tVW029FIEDaLIJzOojsizufdH5CBpzQDTa5hTAgaqJOhKck7oHF+qI9UbXTB9UDJ9kTCJ3R2CA67pafdM6pRqgYKX8JkEDmlJiUAXKsunZSPUqJdIlAtd/RKLjlyTIHqolwEybIFUeGNPuubXxU1AwD+o7Rk7KWJxRfWbRoguebzs1aKGFYxknzPNySgro0cjC+qZfEzGidMNyh17mSFsLYbG6xlsU9YIM/dBjwTGuOJoZrl3qFRhsO6h8QZfMWeEQC4a6f5V2CBp8TxJcCQDb1Nlc+tTp8WfLtKd7Gxsg116gpUy87DbVcPioq18OcV4UPFoIjy811msdWPi1Z18rSVp8BrqZa9sgiDPJB5jDUnVJDnCYHe2v3XT4ZOGxT6Rdmp1BmpkWB/P2WOjSdQrPoCMzHZgQPmby9loxIDqZcwuD2HM2NQEG7EVX1H+FSYS7fS3VWtoto04pje5OqjgKrK+HZUZebHod1h41xZuFpuoYeKmINshBP5/lBVxTif6ZnhUfPXcYEGY1+qjgcAcKP1NZhfXfqZnJ+WXNwv6jD4huJx2ArOqAyHMuB1jn6rpDjWHLsrqngtOgqMcCPy6DrUqjXglzZbrIurmNpGXUnta2ZOU2XEOLwjjmbiA20SHEeyrdjKTnONFlXFOiAGyD2sg9DUr0MMz+pXaIG5ElcbiPGqtd7cJgWzUqyNJcRHLbVZ6XDOIY50VKQwlI6mQXEenRd3hXBcLw0l9IOdVNi98Ex06IKeD8H/AEo8fFZX4gzG4YOXddhoAsEJoEmhCAQhCAQhCASTSQNCSaASQhA0IQgSaSaBIQhAIQhAJJoQJNCEAkmhAJJpIBCEIBCEIFKaSEDSQhAIQhAIQhAKJUlA6oKX/wDkKB0Q/wD8ptdAvqglbYoOiVgU4J1QG6CEJiyBGJBiTzS0TElIhAHtZOQkJnVH3QOQVE6KShr6IIOIkrNiDlaSAZ5LS4HT6LPXaT1QeR45iQ3F02OgvYC50DTkFho4+oD/AFBmZFp2UuNva/ilQlwgeXSbCAsVOsRWBpiMuoO4i1kHoMNxQiMlad4JldahxKm5hFb+m5o1Jsfyy8c9tNzi4sbTJ0LWwJ/CojGuoPcH1A6+uqD3Xi0qpIa4Egag6KBaWZntcSDzJXkaHEKbpcPIOYN+4W2lxSpAy1XQbAkzt10Qei8d7bE5o1lSZjRN83WRouNR4t5QKozyPmZ91qZiqVZvleOcGxG6DpsrMfEOVk7QuQxxaJA8sAQDor213tFj7oNua0kSoscQS3fVUtxAJ87TqpsdmEafgQW5rW1GhSzTOp6FICYGk3UKgeOZ7oG6rAjTrP0VLqwEh0jfmokOFje/oq3NzAgEmee19EEjVEGCRyBCkx5zZAZGslUFrmgmCT3/AD8Km2XvmXX3lA6mYuBcZ2lW0W5MXRdrILZ5SFEWlpkzYkqwskCBJmf5QdhggW0UvWVmwNTNRyl09zK1AXm6APdPnr0QYsLpk9EALwLpglIGDqnPtyQM+/omDfklN0j9eqCRImEpCX5dBQPqDCiHTaTKD6IAlAyYEpnRIC6lFkEeX3Ud5ClHOQgtkX+6CJjZYcZVqOBp0zB58lfi6rqTQ2m2S608lChhwwAkHNMySgWEw7aQzEDORBMXWp0hv5ZBHvzCIjRA9gstZ3mJtAtYLQCYtZZMU4eaZNtjCDm16scRr5CATTBJmOX8KL2H/kqb3Hy1GgEE2d+T9EVqbjxGkdKbm3bOov8A49lficjKVKpE5Hi+sIOtSpRDj80bbKxw22QIy7LLiqwcAxhdJO26DncZwzi8V8O4CqyC+N2rLw2sKtNrmkuAtc/RehpUQwc+cheexbGcLxeI8zfAqOFSA75D+w/wgZ4h+gr1qNJpfmjw2yLE/n0VmB4TkxRxVWqX1ToDo0nX1XLZTOLxX9FmcMgk6EnN19PZeyo0ALmO0IKKdAzYFXDDMe3K5jXAXAcAVpDdE4QYhwvAB4f+iw+YaHwxI+i0tpMaAGtAHICFaAiECa0BSQhAIQhAIQhAIQhAJJoQCSaECQhNAk0kIBNJCATSTQJCE0Cm6EJBA0IQgEIQgEJIQCN0tkfVA0IQgEIQgEIQgUITSKA1STQgEIQgFA6qagdUFD7VDb6pBwjZKrPjFIO22QWZhqnKgSZT1v8ARBMKSqB5/TRTB5oH3EqJPopSAEjfZBEXQTcWS/LojqgY9kXUJvqpC26CJBn/AAs+JOSk9zv7Wk8lqJsuL8RYjwcCWjR5y9T2QeYxlFtVrH1C3M65sDMnSZ6T6qihQ8B3jVA1z3SWz9ytjpc4EC2UQ0g2WnDYUvcDUBL9L6fmiDJ4Zq0gH5iXfK0ad4WvDcHcXT5ABqYkn/C69PDMYPN5uRiFpYAywDgOxQcs8FovLi9rCNBYWWJ/BvDk0SQJ/wC0hejaBvqqXNBMb6Qg8tUw9fDDNJmdW6hVmvUJDnOeDzj9l6l+HFRoDmi49Vnq8Ma5pDXebWTcIOHTx1RjtTli/lvotlDirXRndlEQSRonV4O0lwpvJqaxMhc7EYHE0DmdTD26S0SR+6DtMx2HcCGkeU6gSrqWIZU8tN7bbaFeZyktktcMhsRqik/FatrNIm4fIKD2LKrwDuOh/Oas8YkQQCV5RmPxFCoBVpVjN5ZeO62UuPMzNaagAv8A+RhH5ug7jmA2cJB1g7qvIGzAvtdZ6OPZVZLAJkjymfzZaGVabojXUAoImnIFrRorWtDXWaI1UmWkajQCE3Fom83QRcxzYyxc80ict9RuApGdGg2UWg6G43CCeEqCjUbJGU7kxP5+667HB2n0XIbSGQbDur8PWFEhlQ+vRB0dYCcSFWyoH/K6T0Vh0GyBgIcCB1CJRA7oIAFx5wVaLeyU/wCki6Nvogc3SmyQBJ0spQR1QIDmVIaEo0TOn8IFF+ifZIkc0790AoVH5Gk78lJxgcyq3eaJF0FVKlmq+I8ku5HRXuB0H3S3/wAomLbIFEG5lI9N+qke9lU94pNm3NAVHBjdY7rC4irXbmtsIKsh2JcHx5BptKsdSDAwxoUGDF4Z9A065eXBr9ANAVZiD4mGqtaJtIELfi6fj4WpTIgubErnUnN8BlNr/M9uVxN780F+Hxhr4SiGg5nsExtZbKNFtOHZfNC5/BWzSqMc5xNKoWQfQq/i3E6fDcG6tUMujyN3JQVcb4u3h9AtpEOrkWaLwsXDuHVMVmx2ObNSsAcpEEDlCjwnhjsSWcQx+fxnuztYbAdxC9IxmhQVYbDMoMaGNAtsFqAQAmgAmkmgEIQgEIQgEIQgEIQgEIQgEIQgEk0kAhCEAhCEAmkmgEkJoEhNCBIhNJAgmiEoQNCEkBzKWiaIQKU4STQCEIQCEJIGhJF0AhCEAhCEAhCEDVZ1VirOqDNVBNU+iWgUnx4pQGiNfZADYJ6G+6W/JPvdA7RqnPZIW0UgDuJQA/LJG0nVSHRIoIbg6ppiIjVK0j6IFG6c2QL7p6dUFbzH+V5r4reRRotO7idPzmvTvEyAYXn/AIko56dJwBLgTYD86IMVKkx9Gi9kGwJ1HKfsuqxlNhENid1zMAateg1wA8SmNSLG9/zquk13iMAIhwF0GDEYw062bVgOkcplX4XGeNi/DAyjUSdeqrrYYPY+YJjlP5/hVYVhp8RpZCACbwNBFvug7jaRtMdVYxgn+FGlVY8uAsWmCCN1dmA2nZBB9MEiBICiaQOuytBGxEndGvSUFDsOx1/qqKmEa3T2W4DqZSLPp0QcOtw2nDppgT39Vhr8GZUbLHODjcbhenNNp1E3VdSgJcW7i8FB42rwrG4eoXUoqNmS5mvsVlxLa1OrFejJn+4a+q9m5pnedwSoVKbatO4B9JQeMZOaWeLh3CdHEgK2njMWwDOGYiLHYld/EcKo1Wj+kGv2c0m5vsudX4VWp+WkzxGn+5puB1CCyhx6kaQa5zqXXUT1XUw2NzsHl8QbPZcHrC81WoRIqUSCdSWwfRFJlRlMuw+IcP8A1O5Qevp1KbxmBsT6pmDIA7cwuHgeMPGVmJpW0zLtYesyq3NTcHN06goNlIggBsEaFWGmHtynfks4fl1EWuVppZsoJgOPIoCnRc11nHoVqZIb5jJ+6rBuZPVWtPNA55hAMn/CLEaoDeaBxKYaAmBonH4UAYG6ERrzSI5IDogi/wDCUzpdTE6IIKSPWEEQUCy90QnvqgnmEED2T6AIJuqq1YMBv9NEEMRWFJpk6CT0CzMDsQ4Od6CdeqdJhxFTO8mBpey1sphg5oI02NYAAMvqliQ40HQYdzVoEX09VXiHBrHNOpGgQVeJNIM3NguZRpPp4ipRe7K4eenzj1W7BBznvc8RfTks/GYp+FXFnUpN7CNwUFWCxFPC4uqHnJ4oz30t+fRcttOtx3i3iYhjhh6DiGRof5vdZMZxBmJeKuHaTQb5XkCL/wCl63gdGn+gpVaYLWvGYSOaDbh6IZTbaI6rRCIsmgEwkhA0IQgEIQgEIQgEIQgEIQgEIQgEIQgEIQgEIQgEJJoBCEkDSQmgEISQCaEkAhCEAhCEAlCaECKPugoKAQgIQCXomkgAhNCBbI1QhAIQhAIRuhA1WdVNQKDM/wD8x9EySBvyRUjxTol0m6ABJMqSQvomGieSCQ+6e6BsnrCA5fRERvfqiCLkoI9EEN0weiOie3RAbWujXsnY90a7oIG9h7Lmcdw7n4Bz6YlzCHRGvRdUidVTiaArUXMmMwi26Dx+DxAw7A1zyxxefLG0c+66YcHNzMIYdJ56LBj+G1qJyPbm6g8vXqqsHXdhaobXByczoOSDrNq+Yte2HgXOyoNVjMS7MRA5bqYqiq0EnKZsdfrySq0GV2xIBmAQdUGqiQHseHE5rO/lbmEgAGPRcXJUw4ytdaLGLLfh8Uxzcr3Q4ayEG0GbdVMwSYuqQ4TMxN1OZMTHRBKeSBr1VZLgbCU2mRr6IJNcMvdOwvzSzgozac+6CqpTa4852Wd9JrL5SJ2Wp82F77qJa1+okoMrqjXeV5ynYwomi7NmaJaVpqUZcJGUcyqhSgGPvogrq0addgFakypa8iVxsXwlgPiYd5AJ3010B/Nl2y58AXz8xCkHsgEs0tO35KDy1SlUwwIqNMgCZg/upYbFOw1QOougwARMj1H5C9FVqUHv8JzGy+YbqCsp4bhnvY4YeYJmLINeExlHFs1DXxcE3WyiYAAmLrn0aQoNHh0myJ8x1iZ1XRoSWjNDSNUGpjZHP0VzGmeirpmQIKsBvYIJadE90gdLwpAoDmUIi+iPogJlRcY5AoKreT6SgtaLd1Id1W18xurIQNIppIF9kteieqRhok8roIVHZGzvsufD67yTdh0nRXvJxDgGuMDXqr2UgwADXnCApsyi32U49Ux30Sc8NaSdkEK1YUmx/cdBzWcUjiHB9QkDYSoMz4iqHOb5dovAW5jcrYOnVBmcDRqHk6685xriBxVQ4LDhzmg5ahaNTyC1/EfE4jCYZ04hwiBqP8qfAeEDDgPrHPVG52KB4H4co/p8lV9d1NwEsc6Psu/h6DMPRZRpNysYMoHIKTAA0ACymgEIQgEIQgaEIQCEIQCEIQCEIQCEIQCEIQCEIQCEJIBNCECQmhAk0IQCSaECTSTQCSaSAQhCAQhCASTSQNJNJAIKEIBCEIBLdNCASQgoBCNUIBCQ90IGoHVWKsoMlaTVdEbJtBiJlOpaq4ymN40QDRqTClEDoo6CyDMzognN0w6OgUA4WmeilmnZBKQE4so5ut0wUBEpC38pz6ot/CAEIKOW8ImOiAvuokblMweyRAQVVadOq3LUAcORXF4hwh1RxqUQ0aj0/PwruuEd1nqmNfdB5BralAlkjIDBbv8AllroYkYgu8F4kG7ZE/RHHXNw1ajWYwh1R+SQPKDtbmuU2g0PFamPDqwDIGsibckHoc2SGOJdG+pOyK7CWtfTaJiw6dPZcylxt9A5cazxGi4cGmf8rt4bF4PFMLqLw7mIgj0QZhUrNDXtcSJkw64V1LHMuHAg9Crm0KeY5bWiBYLLi8IXNJoiHc/3Qbm4pjjDSCd7qwOzQZgLy48fDmHMcBrA2J9FqocRfTALsxAMQRfXqg7+l4tzUXGCdhr1WXC8RpViQQ4aXi3Vahlc2WoK3VjNwY7pB8i1z7qTmTEtJHbZVvZDgIJ5WQW53i+WYsrG1LfKI76LLme0ixjaFMPBDhBA7aIJimx3mLXH1lRNNrKuYXBuQfz8gKTKgY0jzWTDmvBaG9CdECNLDgkgNaZ9VNjKQIItAUHBrI0HIyqDjWtaTBhuoQbzVA8rRG6gfP5nHKuYcbVc8kAlpAIHJN2KdLW+E4g/TXUIOxTrMY2H1AeUaqLca0kxcNsei51KlUrgFuW41JsVsp4BkC3mOrhYlBsZXY8XIHdWNOYaz1VFPCNY2CS7vqrmtDREe6CydBCf3UI7oFgN0E+yi4AozDKmBmhAg28qzRRtyTnbbkgJhMBREnWykSgUcrBZcQ4uORsknQBX1XhggCXHZQo0Q0l7ozndA6FIME2k3JAU4Uu6iUESdlkrA4p3htdDecaq6rL/ACMBJOp2VlGi2mDA1QOnTyxy5Lm8d4m3h+Hytk1n2bGy343FU8Jh3VKhgbdSvHMDuL8RfVMOYDllwt3QbODYF1Ws7E1JdUcJzO2XqaNIMaLyVTgMK3D0WsAAgbWWyEAhCEAhCEAmhCAQhCAQhCAQhCAQhCAQhCAQhCAQhCAQhCAQhCBIhNCAQhJA0IQgIQkmgEk0IEhCEAhCEAhCEAkmhAJJpIBCEkDSCNkIBKU0IDTVLqiUbIDdCW9kIJqs6qagUGZ8+MQCNeafooPMVnd/2TzQNwgmJ6IUJ237KRPZAETKkO8KMgqQ1jdARpfspCQltATH07IJJboBEfdB5oDZLS4QAmfdAokafVONEAwn6IIOA1hU1G5gVoPqfRVvEG1kHnPiXDF+Ac9rZfSIqMPZcOmXVqNGoACXsgelt+gXtMTSbUpuDxIiCD9l5DBMDaNVkEeDVLBG4k2+qCYYHtmrTzCSYd/btbloVixFL9PXL6TqlIz5SDNj20C6rqIFbyy4PEydOyz4rDwA/KA0aCUEaXGuIYVrfHYK7LC1iPX+V0qPxBh3HLWmkebiCNea85VxDsO7y3g3UXinUbNSmSL6GPzVB7MHD4kAjLUabzEyouwFJ0gDXbReRwbalAZ8PXLRsNO0rq4bjlWllGIYHNNybINFXh9Sk4GnmudNr9VFmLxOGcZa9sXAm1uvsujR4xhK+tQM5Tb6q59ChiGfM0zuCgrwePp1gJMHfrC252GLQO65r+GNpAmkA2b6ys5o4qg8FlUuDdiZzdEHcytdEQovYW2iTzXKocQqWzsgmATESVrGNaSBmAnWdUGnJe7ZvF+SQbk1dAHJRFaQJym2qoxGKHhlrSCTyv8AZBXiK7C3OBm2aJgys/8AUMZw4MEENDo90xmqPBa4EiTf85LQKbnRmNyIjN9kFdg+wgEaC5iFbRwbnuz1XEN1y8+620sIymAXeZ0zopggOiP9oJUKbaQsMrG7LU1wyWCyCq0vLRckbLWyMgQWNn0Kel1AQCpt0F0DB6IiZ2CFLZBU5pAPJNrthZN+nNV6u6ILwZ2TI9CoDQKUoDdDiACg+6jqbaIE1gLsxElWAeiAnaEET0SDFNJAg0CY31QbXTKoxNU02w0ZnGwCDl8Tw1biOIp0Kbi2mHS4ztvHUroYPh9DB0hTpMygXM7lXUKeRsky43KuAQAEBNCEAhCaASQhA0IQgEIRKAQhCAQhCAQhCAQhCAQhCAQhCAQhCASTQgEkJoBJNHZAISTQCSaEAhCSAQhCAQhCAQhCAQhJAIQl9UDQhCBdkIhCASPZNKSgEHRNJABCAhA1A6qagdUGOp/5nW3/AGTaZ1CKjf6zrapxGoQJxiJ+yViINwOicwL37pN90DaL+XRWA7QVFsaapgnWEFgdpBnomFWe11MW7oHA5INkCf8AKDpyQACfObJSgG3VAAJ6oRsgI/JUSIUtkiTtdBTUbbT0XkqbRh+LY6nYFzw4Wix6r17xP8LzHFGeBxoVIk1qRAHUEILfClhbN6e5EzdU1aXiMN3Q6Mpmw/P3W9jHZGjyA731CXghxAuIOkaoPLYzBEVHFsC8/uqqFKGNZHlmxAn81Xfr4UPpv8NwLh5SSNb/AOSuUyhUzPyU3TqfLE9EGdgy5RDgZ/ZJ73NIAB5aLbLySfDktmQG3A/lZS1lnEG/VBW1mZwIs697lSZiatF39OoQOVwo4xpGHe/Q5JBP52S4a1tXDAtc6xII2QdGl8QYmlDK3mAEQWmT2XRpfEWCruIe4M2k7HquSZfDRF/7ben0XKx2CcwvqUzYmXtaNBzQe3dQp1wHMeHzYEfnVZ34fI/ztIG2/JeR4ZiOIUaZq4N+ZjT5mnY9l1KfxRXEtxWGAMdgfdB1H1DSY4Unl0WhwsPoraT2lxLhvYhcxvxBw2vIfRqNPMNH8qbMbhyG1KdXKCYDXWKDvUWYec0NLoEq8NpsLnNEGFyG4qkHQJlsQbK6jihXDiwkR5YOul0HSNQ5SZjosRxANXLMToouOZpGaDAWb5nBxBBkzJi3NBtwNZz8W+4ytAt6812WxFjF1w8J/QxRzG7zIk/Rdpl2joguBndS20UIB3gKXIoJdFId1AElMWQNwlQi9lI36Kub3QWSBY3TJ5aqqTCm0khBKSSpAckolMWQCECU0CCEIcYHRBTisQzDUHVH6DYXMqnBNqPaKtYDMdhsstOeK4xz/wD/ABaLob/7O5/wuqBAAGgQSCaSEDQhCAQhNAJIQgE0IQCEIQCEIQCEIQCEIQCEIQCEIQCEIQCEIQCEIQCEk0AkmhAIQhAIQhAJIQgEIQgEIQgEk0kDSTQgjdCaEAhCEAkLJoQJLdNIoCUbIQgNChG6EDUDqrNlWdUGZw/qu01QNEnZvGeSi5QIgfRREiJMlWQYHZKwMmyAzCLaoDlLVIt8wKBgwVO0SoD1lSmd0AHEWhSUZOxumLAfhQS10QLax3SBhMygNE1GeaZMT5dEEgoO3hPXqOiRQVOteTC898SObSxXD6os8VstxsfwL0Z6lee+LWOPD2vaBNN+aZiOqDVTy1aWYxI6i3RMeaXNdICycOr08RTFXLr5ZBW4tAs0xyvugoptb4RloBzHMAd0hlY2BcbmNFB1WnSflYBJOsdVS+sMoMTIBAtAlAPbRfUblZfWWz+e6pr06NRu4B236qBexpBJBn+2bpsIDgLkOd1MW6oOfxNgZw2q0CGBsgnTa35zWHhVQDBFrYc6SY3XW4oGO4diabC1xDC6I+qzfDFDI17ntBPMIE+jUcMzWxAgkHTeVEPzMcxwuPmB0jdejpYZjmwW2LjIhKrwyk9vyjMN90Hi8M84Di5pyPCq2mOei6eJoYeu7w63lcbAwJ/LKr4k4VWp021Q2QyQecT+e61cGr0eJ0GMqma7RDiTfv8ARBy38OeyoWsDXt2L7SOi6GA4RhnUR4zHNqTJh5H7ru08FTp08kgnQ7yo4nhLarQ4S14Mhzen3QYX4JhJynKdh+yw/wBXD1HvJh2hM6hdEUcVQzB5ztExaZEKqoGYjzgebKAQR3QaMLjG1qLHvgXvH3WgMaHyy+baTquMHPwtRpGaNIgX2hdPDPzszEkjkLEDsg01A4GlWkyyzgNx/tdnD1c1MHssFEse2MwJjS0q2h/8dx/6oOiHHZTB9+qpa4OaCBCsa6O6CQBEKQnv1UQZ0Us0f4QNx1lZqtUaDa5Tq1soLWuuqGlziSSLSDZBa18O0kLWPlEadAs1JmhOnJaQ5BL0TSThAIQjZA1yON16lR1Ph+FdFWufO4asZuVsx+MZgcK+s8gZQSBz6LnfD9GrVpniGLE18RcE7N2A+iDq4PC08Jh2UaQhjBAVyALICB7oQmgEIQgEITQJCEIBNJNAIQhAIQhAIQhAIQhAIQhAIQhAIQhAJITQJCE0CQhNAk0JIGkmhAJIQgEIQgEIQgEIQgEIQgEJJoEhCEAhCEAlCaEAkhCBEoRuj090AhCEElWdVNQKDM+RWOwJgqUdEn2qHqnqECiDMhK2sKUDuibn7oEO8Ig3jVM29tVH1hAR2UgIsRKQFlLS/wBkAExc/wAIGylHNAteXqmEotqgm/ZA7zySI9UN1/hOL9UCHLQpW91LS+qRFjaUFZ7rHxKmK2Dq0nDM1zSIWsi53lRqAOBEi/NB4vg1Wq3DNgCWuyu6WWjiHFDlextV7YvmDTpNoVIDsHxHF4UWbUdmZtGp/Oy51Jn/ACPE20//ACUwQSCNhqg00sXjsXiHfpqIAqEOzOBHlnv01XoaGBhp8WXGZObqtVBjQ0Na2GjkPRagwOg6/ZBzP0IIMS2d5P8AKqqcOh8tcYIJgDcwu0aYOnZRNOHmRsg4GLw2XB4hrRlcWOE7mxXK4LXzOLM8ZXaaTYfwvWYrDhzZFivFcML8JjKrXCYc43HIx9UHtaJBpjcjaVYGl15hcrA8Qa/P8xItEfbmuvSe0tEGevVBTisMyvRcx4nM2F4Y4Z3CuOMYSA0nyk9zcr6IIIG50XA+KcGH4D9SwgVMO4OBj3CDrUqYdSEmDFxKtFNwBmbqvAVW4jDUqwIIqMDvdboka6IOfVw+YbzvzWOvw2i+QaZBIgFu0rtuaO/okaYgjLIQcOrgqdWnABDgLHfkuTUw2PwFU1mHxaZM+Hz5QvVnDt1HqFRUpnNG4vBQcHB8Sp1n+QwRrBv2M/krrsxADbxEXndZsfw1tX+syWPbMuYBLvVcv9RisJU/qHOA6CQP5QejbWLLtuN4KtZjaTmkudljmCuB/wAjQAk1ekRF/UBZ8RxCkGksqskTJJFt+SD07+IYdrQ7x6cHcOWatxnDNa4iu1xbsCvHVatB9R2St4r9mhpF+q6GC4bUpRVxDMpI2JIG6D0FKt4xa8yAdAQtdIzUDJ8o2XIFQ4em7wBNQwGl3X8C7OFa83cZOkjmg1UwrfYFRaI7J7HZBMImbi6QsbGylM6oAeyZMCTohcvjvEP0WAc5s+I7ytAN5Qc/FH/meNDDX8DCnNUHM6AFejaA0QLBc3gWDfhMA0VjNZ/mqGN+S6aAhNCEBCEJoBCEIGhJNAJJpBAJo7oQCEIQCEIQCEIQCEFCAQhCAQhCAQhCAQhJA0JJoBJCaBIQhA0JJoBJNCBITSQCEIQCEIQCSaW6AQiUIBCEIBCISQNLREoQCD0Qg2PdAkc04SQA1QjUaIQMTFzKgVNQKCl8ZylqUnXqHkmNo01QPskU49u6RE7oCeRSnRB7pt7QgRFtVMEE2ugi6jG6CdonVEmP2USL8uqY99kEvT2TNtrqMSnNrIAtkeiGu2CEAoJJH2KQPqlIQIgf7VbwIMX2Vp1uFEwQg8jx0jDcWwld4s4Fp6a6e6yfDoY/iOMflh0WbHMz+wXc+JsH+o4c6oBmqUvOLe/0Xm/h3EtpcYLHwRXbAM2n99IQeypQ1ot/CuD9wTa6g9sU7f2hZvGPiMDzGZ0Dug3t6hRbJc626TD0TbTOYnNY3AA0QV4gAjLqSvMcdo/p8fhq7WDI7yPga/klekrtykO1OhsuN8Q0/Fwbah0pOkyI1EIKcPRcaobTflI3N7Dfr2XXoNrBwykta7UgSCuBw6oHYik5xLhlzTFj2XqsPUPSJhBOmHZRnmVj4+4N4Lip/wChb2my6JIdv0XD+KqkcHqiQJc0RzuEGj4fEcJwwLif6YldeSO3QrjcKHgYGjTIILWNEei6bH3CDRMWsnIOu6qAUm2QMib/AESdTUpM6wgm6DOaIuABHVZquDZV+ZoXQAvdPJOoQcR/DKBv4bZ3gWKp/wCFwroIpU5N5i69AaYOoCgaDDPVBxKfD6GGkUmhjdobp9Eq1dlFhLwQOgmfRdg0QIOy5HGMPNMPY3M4XEbIKsHh/wBbjBVqMy0gA4NdvyXomeWBNl5rAcSdhxkqsc958wEXPRdKhxStWqBrcI9rP7nPIbl9EHXEgWUosdlUx+ZocArAZQOb2UxBiFGPRP1QDtPuuJUp/wDJ8UY2oJo4ck5eZXUx9Y08O4Mu93lAGqjw3DfpqEPAFR93EINTG5QByUkBEIBAQhA0k0kDQhCATSQgRmenNNHdCATSTQCEIQCEIQCEIQCCJQhBDw28kZQJgOHZTQgiCRsSmHTsR3TQgEIQgEIQgEIQgEISQNCSIQCE0IEmhCBITSQCEIQCEJIGkmowgOyYSSAlBJJCUoGkfyUT6IlA0hzRKCgco1S2RugEI1QgAhEIQSVZ1U1A6oM9T/yG+6B7BJ5BqO7piZ2jogl9EEI5KWqCGUgaymAB1um60c1ESfTogZcOSA6RKiZ0lNosfugmJRF7aBA6CyYF+iBRYDVCd+SI3QCUTspEJRzQIn1TF7apRKYQBHJRi11PslEBBRXpipTc0iZ5r58aTeG8XZWcwBlGsRD72n+F9GIkLz/xDwQYqm6vSb5tXNG8IOuwh9FrqcFrhI7Lg4TE1MViMRTeGsq0KsQLgt2S4JxU4YfpsU4huxdILehlR4mwYLip4hTH9GsyHuaZGb/SDsUKxILbGoB5mgz6q0VgBBBE7QuZTqVXsLqFSmZFng5h9+61BjntguvF7kXQaRUY5xE9NVmxzKWIw1Si50te0ixuovoPDvK6JOsyL7rNiaYIMSRoQLQg8xh31aRbTb/+3Ugjf8kfVepwmNrHyVKYMCbae687jWChxF1QAgVRmjS9h94Wzh1V9cuYxzS4t8pzG0HS26D0Dcf4lYU208p1JJ19ly/i1wNHB0nD564B35/ytGApVmYr+uRAADYdPdc34sLn1cGAPL4tyNvyEHRpYnzAzYGOy3srMIguANtT1Xnv1dOkILgXzeIBjqonihptEUs4b5ZBQembiHZiG5XRpBuVaMQ+CSLD6ryT+L0cuUsfTAI+R5B7q5nxJRo1WtJrEOG4lB6k1jBMAINeBLrQvLu+JKtQhmFwdZ5Ohe2Ao1n8ZxzhmYykyLAv1vaQEHqDj8MwnPVY3uYVLeN4QugOJA3DbHtzXmafC8XlJfWYCRADWTHqttLhVNoBe59TY53G/wDCDoV/iGmGuFFmZ0aFwaqn8dxpa0UOEVahIkkvyt+oVuHwrKJ/pU2tk3yham03kADZBw6vEuPVyQzC06Q63j1n9lBlDjFZrm18VTaJ1a3+F3zQeTcE9FA0y0xF90GagwMpt3cLTJmef3WhrXO1JJ5qVGiX1NLD6lbmUWtbbRAUGw0TqtICgxsKxAInogx+FZcXXNLw6bBmqVTlA6blBWxoxuOFVwJbRPktvougB7KtjQ1oAVqAQhF0BKEIQCaEIBCEIBCEQgEReU0kDQhCAQhCAQhCBQSdbck0IQCEIQCEIQCEIQCEIQCEIQJCaSAQhCAQhCAQmhAIQhAkIQgEIQgEIQgEiE0igSPog9lHsgDItKUxMoI/IS0ndAx19kHXX0SFjKeqB/lkx3SRogfqhAS3QB7p7JJaf5QS9UJDX+EIJqs6qag43QZnj+q49eaGoef6jjqmDzQSBAUp9FFFtigY7IdfaUvzVGvVBEiQmQ6RlE8zKaY+yBjmTbmmHAm3uot0AIUtBp9EDKQQDOv1RqgchKwvdEwkDMn7oHryTSAT+yB9EASifVNBFQc2RB0VsKJag5XEuFUsbTBMh7ZyvBiP5XHd8P8AEKB/+Pj6Zb/1qU7HVesy2KiW9PdB4ocK4rhagcwU3GRek8ie4Oq3GrxkBp/RsItpUH8L0xZNoSydkHmxjuJsEf8AF1ZmJ8UQVW/E8YeQ/wD4oC181cXXpvD+uiMjehQeKxzeLYwEVMBRBbcOzyZXK8TG4WowuDWPDpDS03hfSDRB0EhUV+H0q7Q2qwOAvBCDylLilR7S7xXU3TaRpzBUsW2viaPhseX1XmJa0jf+Juu6Ph7AmT4OUnWHn+Vuw/D6GGaBSYGxuEHAwnwxQbhx+qBqVdwXGB0ClV+E+H1IysdTcP8Ao8/uvSZAecpwCEHkz8K0WGGV6wE3GdRfwKozzNxNUEbyD9wvUuaBtCgaLSIEhB46thsbQOakadQN1B8p+ivo8WfTpEvDs41YV6J+HGUtjVc/GcOo1KTxkDXRaCUGXC8cw1ZxZVa5gG5uD+Su3h/Dq6EEc5mV8+8Muc4NaA8kjKCtGH4liOF1/KXOaDdkmI5dEH0hrWtFlOANlx+G8TpY6i17HAzYjkeS1PxOXQyAg3jL0QWhwvCwsxjXCdRzGiupVs+lwUF4DRo2Apdkm/VP7IJBPN6pAmEzfVBFz4HJcnhlSpjuI4jFuDm0aX9OlO/Mq7i9R7KDKVP56zg0GYW3B0Bh8Kym2JAv1KDQEI0QEDGiEIQCEIQCaEIBCEIBNCECQhCBoSTQCEIQCEIQCEIQCEIQCEIQCEIQCEIQCEIQJCaECQhCATSTQCSaECTQhAkIQgEIQgEIQgEiU0kET7BIQpd0jZBAndKbn/SZCQvpogY0/hEHqiIumEB9kbpohAAzdGyISQPVG0adEpPSUbIGEIGsoQSUCLqagdUGZ7T4x5I06hFQk1CAUNnWSAgcEk/dO5CQdP8ApMaxPogeW1teqNEX2EBBJlAdZCCEs3ZNrpt+FAxropWnX1UYTif4QMFBsLJBsJ2A5BAjO6e9kxfZOEEfN6Ikz/KlAKUQN0Ec9lKTslpoEiIsNUEwSnI5qEwEp6wgmVHTbRK8GSSlPK0IHI0TBBGlyo6/dPTWyBkRKUSm0hSCCF9LQkRzU3CVE2BQR/Oyc+6rrV6dIA1HhomJJhcjG/EOFw5LWO8Vw2bsg67nxy91CpWDZJIA5krzRxuN4i7JSa6k03A02tdaqXBXVGN/U13F3ICYQdCrxKgy5e2OYNliPHKBeYY8tG60U+EUGTmDnnQ5nKxvDMI0CKDCAQb3Qcet8Rua4inhHOETLjCyVfiOs6c2Ea2dDnJB+i9IcDhXOBdRZI0MaLDxDAYXwsraTMx0loKDyFbEPq4p9YMpyfNDXb89Oi6uGczibntOGAawSSXSR9FF+Bw4cQ2l5iNG6SqKbKmArsq0XEGNzYoIOwuO4HiBiMPHhzeXEiOq7/D+LMxzLU8jomJt6LVhqlPHUA68mxAWJvB2YapUrYcQ8mRsI/69EG803gk0xraJstODzOAOWDNwVjwtV+RoqhzXAXnULpYcg6AkcoQbWi3WOalEdCot5DVTnbfqgAU4sQQouMLPjcT+nwVeu0XpsJFt4QYWsdjeO+IYNLDsgdXH0/ddoLncFwz6GCaao/qv8zj1XSCATQEIBCEIBCEIBNJCBoSUTM6wOiCaEgmgEIQgE0k0AhCEAhCEAhCEAhCEAhCEAmkhAIQhAkJpIBCaECTSTQJNCSBoQkgaEJIBCEIBCEIBCEIBCEkCKU6p6pESbaoIwbpRFt1MqI1QIW9kTvH1UoQAJndAgYmbKW6SAgNLlBlOOpQgWqDZNIoE0yhMayhBJQOuqsVZ1QZqgmo6UwNjcoqfObe6ASBsgepUo6woSb7J7/lkEiYMFLW416IHayaBbIEA2CO6ZgiUDB5o31ukFIEIA6/yguS6QnPqgJ62RqhF+aCUonkIKQS2KBz9VEz/ALUgNUII3lBdzKeWbJZeVkBM31Qbi8J5dUFoIjVBEA9lID6ckg2D+yeyAga6FP7pQQbpzFkATbVYMfjqeBovq1TDW+56LY8yLG68Vxis7ifGThvFIoUrOtbqgrxVXEcZrk1axFAkZWN3C00cOynDWgA9BqotptpUw1lWm+npDfpv3VzH02+ZpEct7oOngKYpTlmD/wBj+y6Ie2ZXFwdfxngtL53BcPrddJznAh2xQXGoB3VTqzWyZGmkrLWr5M3KJXExvFHPeaNImTYuCDrYvibmP8KiwOcbydAO64vEMVUdGevm6NsJ5KLK5bTDqhLnDosx/wDkPJPlAIgHc9UFPjVCHZQSOg1VtNrnshrSZ1JFwunh+HB0eSwsS4StRwQzNfyM/lkHLw9ergcYHHO9h1GxC9LhqgrtzQM28LmVcI0Ujms46dSqfh7G+BUOGqNc1s+WRH5/lB36OGLcxn5uYhaqVPJpN7KxgbHXurAALSgAO3ZATIn9kAWQQf01XK4hU8WrRwU3qOzO6gHT1XSxVRtNrS4gSQ0eq5OCIxXFq+Ja1paw+G0xew/mfog71NoaABYKYKiwiFKUBKaEIGkhCAQmkgEIQgJA3RuiBMpoBCEIBCEIBNJNAIQhAIQhAIQhAIQhAIQhAIQhAIQhAISKEDSQhAJpIQCaEIBCEIEhNJAIQhAIQhAIQhApQUQhAhpZB+qZShAjdAEpkIhAt0aoIQNeqARdNRJgTCA6FGqBLhyRCA32lG+6JQgALoQDeyEE1W7VWKs6oM1Q/wBZyUxFkPvVcNlYGiL6+6COUFSAg3M7p2geyIQBEEEfRKbJ+0JTyQRTBsn/AHD7pRzKCQsbWCSA0wpBsaoFoRM+iLkTqpQokTogASJ27IB5wdrI20hPTsgC4Ai99k7m6NUCZQMfgTGqAPRPmgISjndPdPsgjJsiEylsgUSjqlPool3coGXCLKBfHZBJP+1UTdBTj8UMNhK2IdcU2l3e2i8BRflpvruzPJuQBcklei+KeMYahhKmDLnGs4A2FhdeRp8QqCh4TKbCXaufLifRBvo1MTXqPdSoupMJsACQddUOo4hjWlz3Am7h1/PssBxWPIviKzLWbT8lvRGXFMYSyrXYZAh569UHaw9bE0Hf03hrjfzX/wBr09Ot4rOc7rwNGvXNRv6tzPDiWugfRey4PUFTCthzTBgoKcbUEPLjDRbTW68/QF3udLiSTA+69FxsOpYN7mmCNSNtV5/BOLgDIPe6DfQo53+bzAdeq2Ybh9MPDwIy6SdE8IwOaDDROw0XSpsGUTFkDYyBDr2tfRScGkaSQkfLMnqpNE6m46IKzTDgWkT+64/E8E+kf1NCxZ5yJgEWkey9A1h1kQBpKdSlnpmbygo4BxBuLwYv5mWvyXXaSvHuY/hGObUoS6idWn6/t7L1GDxDMTRp1WHyvExuOiDU081LaFEaKY7oObxiqylRDn3Au0f+2yp+HcKaGEzOnM9xcVDjofXfh6LYMvza8vwLr4akKFFrBsIQXiyaEIBCJQPZAIQhAISBvG6aAQhCBoQhAIQhAIQhAJpApoBCEICZQhCAQhCAQhCAQhCAQhCAQhJAIhCEBCU800IBCISugaEp5hAIKBppJoEhCEAhCEAhCEAhEoQJNCECQhCASTSQEpQpJEIFqiOaEIBLZOUpugCl9U0tkDGv8oSAuhBNQKnA1i6gdUGZ5Iqugwm0kbBKqDnckCQeyC2ewRN1DXqnFtLoGCP4hOx5c1EzI3RCCaIm90hqgCbIJ6JICBN+Q5IAjqjS8o3nROOnsgjoLIGx3TidkWA/hACD/tS+qhoe6lKBhObIt2QEBohCIQKUFPRRJKCB1KUb7qcwVFwv6oKyubxnHf8AHYCpiGtzltgJi5sum6ANp6ryvFTU4jxalgictEeaJiNb94lBwaeCdintr46uXF5moRctB0W7F/D1P+m7D13Pa88vrouvjeDBlMv4e3I9rbsFg+33UODYh+U0K5ioywBMW5d0Hnzw39G4eJSc5uU5jmkfRRyFrvFY7ynW/wCQveFjXsIIkdly8ZwXO0miRTMHUZh90HlnNpZflBDiDrYHmFr4HWqYDGeG8/0KunQ6yq69CpRe6hWZDjMDQEfwqKlN9HDkX8psPz1Qe2r021qLmkA5he1j+XXkhh/0uIdTsC0iQDqY1XoeAYl2KwMPJBYct9YiR91g47RbTxIqQfMIJ1uEBw+p4jjYAC0e67NLrdeawdY0a/mBh5g+ZemwrQ5g3nUoLskzYydZUvDvY3VzGggc5QWAG9wgiGF3K2ysAiyGD30VkWGyDl8Tw+ei5wbJiQCFh+H8c5uIfhqggHzNtEdF36tFlSm5rtCOa8rj8PUwuObUp2EhwnZw/lB7FoJHLkio7LTLv8LPgMWzFYVlZhsRz0O6o47XNHhr3NcGmQL9Sgw4IvxfGPFdORkwNQF6FpXE+HHMfSqubILXXnTmuy54pwIcZ5BBZCkkChA0IlCAQhCASIJ0MFNCAH1TSTQCEIQCE0kAk5wY0lxgJo1CCNJ2dgdMg6KaSaAQhCBAAbJoQgEIQgEIQgEIQgEJpIBCEIBCEIBJCEAmhCBIgHVCECLeSJITQgQM6JoIHJK43QNCV+UozdEDQlmSzBBJCUhCARKESgEIQgEIQgEjCEIFslKkVAi6AQeiaBbVAfl0tEXSQMRKEDXdCCxVlWKs6oM75zu2SAEnZFQk1SNkA21QS0iE5soi9lIGTGqBJ3GyN07IAXO6ATPNO82QBugYMaBOVH7Ji+6CSXJG6IQEyJ2SJEyURz9EXnRAuv0Uh9UoMQURMoA37d1IEmyhzTQTCeqrzA6GeyM3sgsiQowEsx5FGY9kBlQQoh1yNVIkj+EFNVgIcCJBEHkvP4DDGn8Q4hz35slNrZ0uQNByAEeq9C4ZtfZcjiXDq1Ss3E4J7adYTmB/vO3qg6TYF3CFxeM4V1Oq3H0TD6fzgaOb1VeD47/VOHxrfDrCxjZdTxm1m5acPEboHg64r0wQZm4IOq1ZQJtZee4XiX4etUwz2tDKbywOHpC74qNcbGUGDiPD6WLpAFsPHyuOoXmcTgq2GqCm8ZgfkcLCN17SJGluS5+Pw7a7TTey5uDuCg4Xw9jf0uNfg3uGWofJznvyXdxtJtSmZEna+i8rjKbMJivEdTl9I3IMR1Xo8NXGKw4eQNPpqg85iA5mJa52UtaSCQdDuvQ8GrNqMNOQCNBK5HGyzD1gWMMmCREytXDn+HXZ5neawB1nkg9TTaYU45Kmg8uaJur+aBNF51UwOXtKBJKkCOtwgR6BcrjGENeiS3W0rrQq6gkEHdB534dxbqFSpgqtnMuB13C2fEFf/wCI2n/cZdHMAfyubxiicLihjKQ87SM3PeP4WLjNbF4nGNayk5r3NDaYGt/9+iD0PwrSqN4WHvYGmo8uHbb7LuAWWPhlAYbCU6IvkaG662WxAGTYGE2NLWxM9UfRNA0IQgEJoQJNCEAhJNAJpIQCE0IEhNJAiJESpJJoBCEIBCEIBCEIBCEIBCaSAQhCAQhCAQhCAQhCASTQgEk0IBCEIBCEIEhNJAiAiE0IEQll6qSSBXCAbJoICAlCUQnKAQhCBJoQgSCgwhBExPNA90yEtLaoCyUJzIRCAFjqhA1QgkolTVZ1QUVAC82BSB9E6l3uSbb/AAgcAppdrdUH1QOYgixTuTqogKQiEBomkbd0HdAz01TiBNkuiLoJIKUom6BjSyPqlJlOUCnsUt0E7gqO8XQPrb1T0gfdROmp7Jz7IGL66ogm6IntyUpQRA9U47qRPVLVuiBXgzp1SPy/ui6I9EEcvIzsoPCtiBCRbOglBwOL8Fp49zauc0agEZmxLuXsuVhcfiuDYunS4gz+i8w17TO5/Oa9g5slZMbhKeJoOo1GAseIgoPK531sbi8SxkUqjg5hBm8arvYDFNrUWmwLbEaELyFWjieF4w4TEk+C8nwyDqDyW7heMGE4oaT3kB9pJ3QetFcNiXXPJVVXjOA0g2kDpCoqZjEiQeqqe8gaQQg5XEHU6mMquJGgbJ0JBP57rTwqtTINNjvEAtIO/wCFeeq4o1HvPyy8xHKdU+D4uph+MMD7U3gj89kHU+I6rabKYJIBcJOsWKngHA4iZhzht2C53xTl8eg46wbDotNGoG4ik4eUCDbkg9bhqgjney1sIjVcnDPDLbbLoUqki1+qDSIFzZTBg30VLbiN1Ns7GUFsGEnAmUNMxunaLmQg5mPw7KrXsqCWubFlyuC0afjuxFRzjVY4U5dtYWH09wvQ4il4rCBY8wuViKlHCOa6r/TFR4ZJFuV0HZY7SCrwZ6rFhqudsE3C1MdGpQWJhCEAgCyaECQhCATSQgE0I3QCEIQCaSaASQhAJpJoBCEIBCEIBCEIBCEIBNJCAQhCAQhCAQhCAQhCAQkmgEIQgEJJoBCEkDSQhAIQhAIQhAkJpQgEQhCBaJyhKEDQkhA0oTSQHeyRumj0QKN0T6IJQCgB1QgG+qEElWVYqzqgzP8A/IYOic94Sef6h26pgi3MIHB7p6pfuncBAad+akB0MqIF+o2THVA0oPcbIB9AiYMoGjToEpm34U0BojXS6RGn3TvzQCRTj2RIIjRAG41UJ91I23lKSbTPRAgpAyofVSkA390EjpCN7IBRogcjZKeQ9UjGuyWawvdBIhMWhVgxupAtOiCZgDko6oJkc0SgURZQLQAp2t90b2QcXj3C2cRwTmCnmqNuw7heSODfRdUpVs3j0jLSJGdvS35C+iloK4PH+FVKhGNwl61MXb/2H8oK8HXY7DNZWqg1Wjzc+hVOLxrG0KpzOi7Q4CxKrwzWYmiMTQkmP6jWusDy/dW4jA+JhjkdJj5CP2QeZNNzcJnEZXuNtxAt+6yVxXD21mgjJF9IK6OIoVqOGNNzXhuabggAqYZmolsxnEGRuEGPiuJdiqeFqkC0h3f+LLbig+m6G2DWAj2/2ubUw5djqOGfLBmkyLaLu8Qp5a7BTMS0gjeyDq4Wv41FkCJba+i3UKjmFua3OFxOFuAaGgkEGHAn2P2XTa8BzYdOwI07fVB12PJA2hWB02KxseMouVaHSJFkGwXUj6qijVBgHVXA2QLQc1mxuHZXpua9sseIIWoqLgHCIlBwcLVqcOxNOhXdmpOJFJ55f9T1XfpFphc/GYRmIpOovENduNR1BWThOOqUKpwONdFRhAY9x+cbIPRDRNQa7tKmgaSEIBCEIAIQhAIQhA0IQgaEk0AhJCBoSTQCEIQCEIQCEIQCEIQCEIQCEIQCEJIGhCEAhCSBpIQgNEIQgaEk0AhImEIGkhCAQhCAQhCAQhJAITSQCEIQCIQhAkIQgEimQkRyQCSLoJPJA0IlCCSrOqmCoHVBneD4jtEBo5JP/wDI4zEJgR09UDiE4sCEgAOaZ2vCBjsjQoAT66ICR2QTyStdEfhQFuV0xY6JQmQgZPvogJAc7pdEDlK0deqZ1IKjA0IQBE66KJJbaE56qBdPNAy6d0ZtpVRN/pqsmMrlhaQ+LyROoQdEOymD90jUbvAXLOOZamHgOLc0ZrwsgpZqTnPr1JmAXPug7v6mkZAqNkWsVD9VRAbFRsuMATquM3BUKoc4GpBv89vZZ6vDqNasKTTUGW7iHajYfnVB6E1WzEjNylSa+d1588OJa2MQ+RoXebsrG/8AIU8uWq17QNwg7+fbdAdIXFp4nEt/8hadbARdSbxJ7gf6RnSzkHXzbFGZcr/kmN+cOb1AVTOO4WpA8Qgzo4Qg7Zd2ujMHWO65reIUH/LWaR1t91ezEMc2W1GnsUHKx9A8JrOxmHgYeo7+qwAQJ391ooNoYpoxGHqznEmDIK3PLKjSx8OaRcG4IXKfwHDNeXYWrWwziZPhOgdbaIHWF3Z6QkGxNp6LmYmlhpzmoKcmcrb/AG1V9XgeKqOyv4pWNOL282nNYeJ8JweBw8udVq1CDGZxOkf6QU0MN+q4gKpDXMpCR5pnvyWqsS6qSagOXzS2RCq4Zh20sL5nlrqnmc0DXl6LS5oLwHfJGp7awgixr6LnVHAvGsETZdKi+maZAIDh6b/4WQVaYLQa2hj8+qtYKBAdTe54deAwn7flkG6nXytymwVwr5dhEa9FicczAAct7SYKixuUZDUkHnyQdik8EAgyVqY/ML6rh0Kxp1cr7gmOy6lOpDgDbayDbm990uSTTItf1UwLXQV1GFwXG4xw79RTzU/LVYZa4WPOF3g2ypr0c41QcrgXFhXBw9YltZljMXXeaV5HiWAfTqivhiW12ulp2K7XBeJs4hh5Iy1AYew7FB1kJBNAIQhAIQhAJpIQNCEIGhJNAkJpIBNJNAIQhAIQhAIQhAIQhAIQhAIQhAIQhAJJpIGkhNAkIQgE0kIGhCSAUcpHy6cipJoFN4QhAsgEIQgEIQgEk0kAhCEAhCEAhCECQhshozXPRCAQmkgEk0iEAhCEElWSpqB1QZKhJe7um1191F//AJXdCpaanRBKdEC8GUrSpAoGLpiFGfdSlAwB1QlqnbeYQSFkQOSScx/KARHNNGqCJG91EkqZgSo/VBU6eW6rJi8QrTuqnC1zfmgoqVIJtaNV53G45mIY5w8w8TL1Ma+mi7eMBGHdlEGNV500zUfTJp5IJsDYoDAk1MT5nDLb+2TpourRcC1zBBGabXWLDUW0qzgLgnMY/PyVsGZlRxDQDFuX5qg0tcQYG31Sw4D3VHjV7+Wg0VQcMxgEkifz83VmHeWgNiLINApm0HujI4fyFNr+ceqsBNpN0FIE6jdM0uWh6K5sTY3U7aoMv6e8nKTKzVOF4d4l1Cnm2iy6f1RtCDhDgbGGaT6jWQfLmsqqnCK9NxOFrNAJmHheiykkzcc04HQoPLPwfEWuAaLucAXMNh12Ws0eLU2Etqtq30t+c13Y6KWUckHmnY3iFKDVpVAAbks/x0XN4jjv1OIp03OAFiQASQOi9q5k6gGVjr8PovJORoeRE5Rog8nU4jiKJ8tJtrSRosRr18Q7M97nC3QD0Oq72N4LjHNPh1WGYkxBKxVsBjaYGeg5+2ZgzFBz6bj4hf8Apqjzzec30C308VVpNgBzbfLoAubUwD3OMmqzUkPMR7hOnw6iRNR9Q7Xcg7P/ACIY8A1mAzobn/dlezFueadIUnOcbE5fK1c/CYenSBDGgDeBckLdSq1gcmctyzaGnpyQbalJ8S5+Zu0j7rZhK002tdYiy5AqPc2TiCHf9SRYR+XUmUXPI/rOBFwImUHp8PUBhsyVrEa7FefwNMNeDUYCWmZ6rt0qmYD/AK9kFwFv5QRa8IGyDogzYikXsMC68tj6OIwGPGNw7YLfna2TmHOy9iWzKw47CeLTMD3QX8Mx1LH4Nlei6Wu9weRWxeEw9et8PcSc8z+iqvAqDXJ1Xt6NRtWm17HZmkSCN0FiEIQCU3TQgE0kIGhCEAhCEAhCEDQkhAJoQgEIQgEIQgEIQgEIQgEIQgEIQgSEIQCEIQNJCaBJpIQNCSaBJpIQCEIQCEIQCSaSAQhCAQhCAQhCAQhEoBJNJAIRKJQCAlKEDQldCCWyrOqmoHVBkc4Gq7nKJ20Q6PFdJ3SGqBzyUxdR0MKQ1QMBOCOvokL+iI5iT1QS6fdHa6X5dMOQSBslPeEibcktYjRBOfonP4VXdP7oJE9bqJ3ROwROwQRfbdU1P3VjyZVDyCdY5oMPEanhYWo6YOW081xhBojPOxK6PGcxw0tcWjMBIXAZUdTflcCMx1m6Dc9/hODgQY3K2U6jagDmg7nLy/IXIqlzHiBmboYToVyLg+aYyk66IOsA0VJgmymagmYFjusdPGNqglmsXEyVIkgm4F90G+lX2BJvqQtTag3vZcXxIMgSb3t+fgV1Ou0EBxglB121BsQpZj3nksDK40sDPNWGuRFwRqg25h0191IPGsz6rEK/lJsEzWMcvz/KDWx/M6KQI/0sTakvuYPIlXeIMuwQaAdU5mwtCz+KGg3QXkbXjRBokZkxedFiNcggG3JQrcQp4dhc4wLmCg3lm6gaYtv0XLbxl9d7WYbDvqSASTYD1XTp1SWNm50PLsgqrYOjVaW1GZg4RcLj4n4XwriTRfVpZrw10j6rveO0G+qqGKo1awphwzlueI25oOCzgGJpPAp45+TNJDhJhdI4AfNnk7reXAXB9VXLnWAnugxOwlN0xbewCRw7WzYOaBpuSug2hmiJG4UauAFVpZUEtJuJ15IOdguJYWq4UQ40qo//AG3Ni/JdnD1LQuBxDgVRsvw5zSbsKfC+KFlT9HijDh5WudbNsg9W0iBdS+yy0Kmbeey0i+qCRuIVdRtjy0Uy4SG6Epm+qDgcWwTK1FwLJBsbrN8N412DxFThWIJysk0Hn+5vL0Xoa9IOaRzXmuM0xQc2u4EGmczHgaFB6sPkWTlY+G4lmLwdKs0yHtBWzKgc2RKUdU0DTSQgaEIQCEIQCEIQCEJoBCEIBCEIBCEIBCEIBCEIBCEIBCEIBJNJAJpIQNCSaBITQgSEIQNCSEAhCEAhCEAhJCBpIQgaSEIBCEIBCEIBI2TUUABCEJoEQgaI0RfU2QAQjdCCSrOqmoFBlcB4rtRdBsdbSk/53d9E+6An7qQiR9kdECeSB/smTfdBS1CA/hOQo6SB6Jm6ABkIlKeYQDZA56olCiUEiZGyie6i57W3c6JMC6i+qxpgvAPdBIn2VTyQCLKJxVAkjxG2vqq6ldhMB7L9UGfFMFWm5jrg8l5WsSczoBOgi8OESvUVKrTJNRsgbG687WY1uOyGzKvn7GLoKGsPh5ohwM3/ADmkYJaWtIJuEx4lN2au2zbWBg/hVNOvSMtFUEzaSg0lwPnd8x+ikMVVbNN7cw25/n8KhtWJEgDnIS8SC6bADmPzZBuZXa4C0RtrHJTp1mjKWwBJ9FyjW8QkA6jWU21BI80GdAUHXOIcGybxaB+fkp/qX6tOvXsuYXOcww4m2nI3UWVYu3XVB124h8QAZmRIVoxRBjc6Lk08Vp57xaR1V36pzdAAToD+aIOo3EEgWi8Spis4G4idORsuW3EtJAcfMABc7zr9Vpo12w0g5TbQIN/jeU3B2lFTFhjC57gL8/zmufXxLQ61+c3uqxkcT4hNUm/nFkFzcc/FSKFqc/PFvqhmFY6oDVe+oeRKtp1MwsyItBH0hXNa15k7E6/dAMytAawQ3QADQKNXFCmC3xD2FtlJ9Wk0xlLg4XgWSpOBcS1jW5tTE/n+0FWJrVKgZTbLJuAdStnC8GyjS8UVC97zEkzbZUZHuxB8pc6IGY2ButnDjUHD6PiA5su5H7INdOmHOO+11oDA3VZqbyDvELU28lAyOXspx7KOh6qV7dECLdiDC5HFOD08VNVjnNqNBIy89l2LbpObI5oOLwjG1Cf0uJtXpjl8w5ruMdIsuRxThtSq9tfDPis0T0kLdhHvaG+I3K4iSORQbA0Fwfum+S0xqkL9UwYtZBH+2CubxnBjF4VzIM7ELpkz2VT2g6ie6DgfC2IfRrVuG1yC9nnYRuDr+dV6gLxnFaL8Ljv1uGgVMO7OeZadR9V6jBY1mLpU6tEgse2UGtPVJEoHCEu6c3QGqaEIBNKUIBCEIBNJNAKDw53yuhSQAGzAQAsEAz2Re3JNAIQhAIQhAIQhAIQhAIQhAJIRF5QCaSEAmhCASTSQNJCaBIQhAIQhAIQkgaSaSBpIQgEIQgEIQgSaSEDSQkgBZIpoQCXZPTVAsgWp/hCY1QgkoFTVZ1QZXj+o603TBv8Auh/zu7ouN0Ehe51TImeSQHVBNxqgACifRG2qOSBxZK8GwRqIPsieQQBFtdUaCyU3SJjoEDLoPVYMbxKnhyWM/qVv+jLkd/cLJxjjAwzjSpODakXdrlH8rj8FxJqitWc/yZ23OpJcN/zVB18fS8b9PSxDs7HvkgEjbmFzsVwyi3GUqdA1GNIzODX399V0cW3PiaRY8CJOy5smpx8MBtSaCT+d0Fh4HRe8/wBfECTI8+nJT/8AxzDeU+LXcP8A2ff7LrBsDRSbmgyN+SDlj4cwYu01mnWRUKjV+GcM5+ZlbENI0Ifou8xttIPNBaBNx0sg8nX+EBJNLF1RN73hZD8J4kExjTPUf5XtQyx2SFO990Hiv/xzHthoxIEbkG6kOA4qfNVDxyiF7LwZuRMJGkZEG32QeQZwfFNcIDBE2H7lL9Bi2k5qUnm28r1/ggaH+VHwZHL9rIPJ/pMW0low7x7EEqLMDWcfNSc0Hm0j3Xr20gGnQpintFuyDxn6GqIa9gaP/eR+y10+Gy0/M2RYh2i9SaLfXmonDskCPog8lWwzKBzHMIMzMLK97C4zVqDcsEG69r+mpRdouJghRdhabnEFjDOpLRKDzVOnLJLqkX37Ksh4bP6jMBqTO/ovSVcDSc7PMe1lk/QNa6fEdG4tCDm0GPqwC+0aMctjaVMZnuNQSL3lRxGJ4fhXFr3sDv8Aq2516KnDOpcQpu/SVarHM/7jUHT7INzXYSIFSDyJhOoGSMlQAi0lYK2BxVPdlQTqNVkc/ISAJdpF5v8An5CDpONZtYECnVa4atfHRdDBvf8Apmte0sIsQVwC40wKgdeJLQb/AE9F0cHUq+Cx9FrnAfMx1vYwg7VAX3PcrWwQNFkpnJU/dbGaTugntzHVA139EwHTqiPVAATClGyYHRBbOiCpwB6quoHAddgtGXmoubItdBFjswvcqyTBVDLEDTqrgQRy7IJAWNoKrqEQduqmLpPbaRqg85jcM/8A5BwdVhlW17iFh4ZianA+JnA4h58F7/LJs07R3ldzidAVBmNo0IXE4rRdj8Kx4MV6bhDpgxv+yD2TXggKxee+HOKuxWH8Cs4fqKPlcJ1HNd5j5QTQjVEoGmkmgEIQgEIQgEJoQCEIQCEIQCEIQCEIQCEIQCEIQCEIQCEk0CQhCAQhNAJIQgEIQgaEIQJCEIBCEIBCEIBCEIBJCEAhCECQhCAQhCASTSQJATRqgAboQDdCBqB1U1A6oMtS9QoaJKbwM7u6CRP8oJBP0UQnOiAmERIuEgd42Qb+qAy25JnWVEG/RMmR05oIm3IquqT4boAJAkTzVhMc1XVIDC46Qg8JxLEuqcRqUWxLXeeSDO353WvA1MuDqUiC1+ZptHmgzy6LDVca9TEtYwkuaXS0XiSSs9DEVG0GgVSWER82iD1WKIcKL3MgyCI20/yufgHF3FsUXFr3TlBGgv8A6WOlxZ8ZahacsEE3U8BWY3EYp74aKjw5vSJKD1FKrAa13Qaeyvp1B2taFyaWMpvDQx7XCJN7q/xoYXTP2/IQdYOsLwjNyXNw+LLwNDe99Fobim3MxE6oNdgUgRE7dFR4zXaEH1R4k8hKDQSUTa31WbxrmSJ6o/UAkD9kGjNNnKJ823WJVJr+Xme0KPityiCEGkG1ggETJNuiymsQDdR/VX1Fxpog3SAk7W3Nc52MnQgnkqzinlwGjXcroN1Wq1g8xlZv1oJswmd4WWo99Rs2k7rMcUaTf6YJJNzE3QdCq8kFzm5I63led43i3iWUKzvK7nP79VuBrOp1KuI8tICRBufTmuL4XjYipUPlznNBNgOSCPCuHHE4qK9HxX3OXQHuV7OhgRRB8NgZmuSBBJWP4ew7WUKlSINR1u3L7rvUxbRBlFBwuNd1XVwjKtMh9MEnmF0g2/NGQG4ug8rj+EVWVM+Hk7xMFvYqGC4l4T20sV2Lzt3Xq3UgTG3VcjiPB6NVpqMZ/Ug3EoLqVRpEAg7WK30zYQTfdePFSvgX+GyWEjcSJXb4ZxVldpZWIZUGxKDtSYnZSGhgrMzEMIkH1TFZpjzINIPurFnDhYyrGusgsQQCNLJApoK305PRRghxOt9grvr1Syje6CAdOhspTIsSjLCWiDLiaZcx2q5GJomnLshDXXtzXoHNDgZWarRhrg0ekoPI4umeH4ynxLCmA0xVpxtuvW4HEMxOGp1qTpY8SCuPisC4sc3ygOtlIA7Lk4XG4rguIrUWta6mXAhrj1vH1CD3bHTAU5XNwWMpYug2tRcCDty5groNcDeUEgndJMIGhCEAhCEAmkmgEIQgEIQgEIQgEIQgEIQgEIQgEJJoEhCEDQkhA0kIQCaSaBJpJoBJCEAhCEAhCSBoSTQCSaSBpIQgEIQgEIlCBFEoRYbICUH3R1QgRST+qXfVA2oQEIJKs6qagdUGV3/kdbdSGtlFw/qOnmgciglcJSZSNkkEib8ylB9UgZtEdEEwLlBLa6TjtCxYriDKB0LtyRoBuufVx1fE5ThcTRohxLR4jbuvqPZB2HPjTuqXVYE5h2lcUCvUpZ8Ti6zpLvkhosegUHYTBZmy57wbeZ5n6IMvEKFJvEnOFWoA8ZTA0PdYX4M08wa0lsX8s+q7wo0Kzg1lERTdY3NlpqYDDYgTUpD/ALSCRfmg8rTw7mVMtSmCByvso/p2+MHU3Oa0jQ3XqXcKoAujMBrE6aqj/hcKAbOJiJmNUHn/AAagLiXFrp1g8/8ASvbWxDWkh5MiLmfVdPE8FpvaWte5hOsGyrqcI/p+XEPsCO6DIzGV2taJyjmLbf5VjOKZzkLSd+3r7qt3DcdmhlVr238pP+EjQxrGCaOYAaMvug0/8o5zXjQSIPRaWcQDAJe4BoFyuWx7h/5MM5gAtLeqr8ek4lhzMBvpESg7Y4gHlsMceZmExiMwblkW15LjB1JjgW1YuYvrPorWVtjW33QdQ4mC4ghw5pjF/KXCOnRcwvqFonzN0iLfsoZn/LTEga/VBuq4mJgwBqOkqn9a7NLYcCYA1lZQxzwRUytPJS/T1GzlZ5SCc07INrKjiASbdlLxQCC5znRsNFzXsqBp8xMm4BhXUnuDDk8kbkyQg3UzUe0G1PeVFhw+d2fxKj5+UCw9VlpU6NSDUrvcDpLrf4XSYaVBvztDdLuQYcVTxNctFQZKAuA3+0CNeqw02urONoc8+UEAGF1MVi6dRrqZcbiAR13XOwYAx1Jr6hv5RGk/kIPW8Mw4o4anSGoGq6LGx2WbCm0QbclsBBCAA0kJkXCaRIEA6lBEglJwU9UETsUHL4lgWYjD1PKMwYSJ2K814RbUa2Mr4m1rwvaECVysfgS4vfTBcD/aduyDm4XFVmNLargGjW0kLS3GtJbmggib2lZ8Kxr3w4ZSZmB9wt7MJSe3JAY9ogEfnVBcys1oa9jneaRGsLTSxIgTqbhcjEUauHeLucI1iLd1BmMdRP8AXkNIsTt6oPSMqEjRSD82nsuPRxoLTLtOW62Ua7Ht8rmnaJQdCU55LKKwDtQrRVCC2LfyouE6omU+hQV5cu6T4MwO6sLfdRI1QZn02u+ZoJ6hY+J8Mp4/CljiG1AZa4DToukQNYuiARCDxOBxtThGN8zS2k92Wo0i86SAvZ4esypSbUY4FrhIIK5/GOEU8b/WaAXhpaRHzf5XF4VxH/isYMDiHE0ifIXf2yg9qLphU03WEEEagq0IJISTQCEIQCaSEDQhCAQhCAQhCAQhCAQhCAQhCAQhCASQhAIQhAIQhA0kIQCEJoBJCEAhNJAIQhAk0kIGkhCAQhCAQhCAQhCAUSmolA0FPZG6BJKSRvZABCBqhA1A6qxVnVBmeIqE9UHfRD/nKNdUCMcrojzHkkbCw1TnoYQK4B5dlTiHOLC1urrBWEgFU1XNzyf7BJsg89x6qykXUhMeH5gN/wAhc3DB7KuCNV/mY4kj/rpt2Cs4vim4moREZ35ATuLq3EvYx+Hq5YIgZRt+QgeIxFRvgUwYzjRx1v16hdGlQES9xj/qFhdh21q+GqF7i1n/AK+32W51WkCBOuhA+iC8GRFw3TVWCoW2aRbmslOpmuXG3JQLw4BoLoi89UG/xoAzuF9RYlQOJYbDzA8lkDmGwgg6dCApBrA0kWjcn86IJuqB8EMuNJTZWkhrwTJ7e6g18NnOHTaDyUjVa6cwgjb87ILG3uDLZ2TDSCCVnZDflM8hspmtYSMomJv+boL2tnlHIpHD0T5ixpMaxqqhiKZbrMCbbKbf6oF7boOdiMBh6jyylRaM24O/NSp8Aoub/ULg7SWn9tF0m4emx7apIaQZJ3lTqYljB5bnug4j/h2k0EU8RWadrDfeyg/gmNpgeDjMzpuXiJtzuu2ats0hvdRFR7thG10HFNDiWHbekKpNgWgKs1cY10uwtTUEAbru53DcaTroqKldtMOLngxqSg8+/HPzw6i8ERe4/ZVtxjXFuZ7QTyC6r8X4rpaWOAJtqE3YmnkEtY9szf8AhBzS8AR4gHOOXNTbkzeV2Z2x1M/krU2th3AF9Gm4nSWiQLq8swVNpcBTO8t2QZRUyuDntGWYuBCKgL7tGQgktDddNY+q0f8AxyAKdWmZAESPT7qDalKk7LWyguBDpOvVB6PhdbxKDXF0u0K6rdF5rgzmUsU6lnlj/Mw5tY/eF6NrhAQWeiZ66JC8bhBJlA0dylMdJ5oJH+ECgd1BzeYupiIN0iRHJByX0TTruAEhxsAPorqeWpTDjLHjfrdWV2g8pVLGZWkmCDqJQaMjcRRLXCQRBG6Qw1I0zTcwR1uqKVbyiAQ9tiDutbajXtDpvynRBhqcMDXl9Hy/+oVYD6Z8zYg6gLqi4hI02kczog5wqlgAzZxppqrqdcD5g5vcWKKuDaTmbIjkVlc0saXVC5pFszdHeiDqsqn3V7XgjSVwqOIYHksqtN/+2/JbqeJaUHQkXlRMyqW1gRqFIOm5Pa6CyJ7IDfT0SkZtUTIQStzXG49wY4/Dl2HAFcaTYOXYtKf1QeZ4PxWphcSeG4/M2o0htMkajYSvUUqgcFx+N8FpcSaKjTkxNMeR8xPQrDwjij6Lv0WMfFSmcgcTfsf5QeqTVNF4e2QZVuyBoSQgaEIQNCSaAQhCAQhCAQhCAQhCAQhCAQhCBITQgSEIQCEIQNJNCBITSQCaEkAhCEAhCEAhCECQmkgEIQgEIQgEIQgFEhSSQJAT2USgco2/dJMIDdCEIJKsqagUGZ8eIVEzuLqbwc7oKjvbWUBbZP8AhHr6oJQRcPdYsZ/Tw1R4tAla3CNNFh4pfBVm6y0j6IPIktp4vDVKtQjw5c/WNf5XWxmFFOgRUgtp1Ab2kLlB36nhjTk8zRBvcmRb7XWylVdjMD5hORhBnXp9UF7qL6bMwdLZBIjT80UqXh1Lhzi4Wi9t08FWo43CNZIzM0ka7QVhfVdg8dFSmQ2bE7iEHVDC2JFgZBUm0hPO6g2tTc0Q4ExMDcKdF5vy6aoGWBhA0A5JQSByJuploDQ6Col8gEkxGyALAXGO1lEtgidBtCmKr2h2VpEXkqt9bOBcEHdBLMQDIyiLqJrtIvljS+yQ83U+qz1Wuc0CQ0kbaoNZewtkCe2/JSNciA0DpC55qO/vdJOg5K2m9wMPte3og3GT8z/RDMwIHpIvIWV9XyzIkbCUhi6guXBloIG6DoHKwEvfJ+yodiQ102DeZ37LnYjEucDlgO3v+fgWd73mHZjmmNPzqg6OIxZqTlHlnUWP5dc7EOe6BnuQdLq1mHe9rsz8gjtJ/PurGsw2FDc0ZnGCSbkIMRpktBe6YjUyT6KmviKFPytIqVPT8/0rMRUq43FjC4NpLok6gN6rv8N4FQw1MGplq1dSXCw9EHmKYxeJblpNygts4zbSO62t4BjK7D41WsA7drv2ntrC9iyiAdP2VoYARyQeDr/DnEKQLsNVL2tMgPMlc2v+tog0sThzAgEN25FfThTGY26ys2NwvjUy2A6yDwOE4mKAa17rDfQtPY9V7vhePZjKDXNeHSJ11XA4l8P0KzXOYx1J4tI0PdcbB/reB8QaCw1KGaIHXkg+ltvG4TVGHfmptdNjorQ4AaIJH8lI+Uc0nPHJVOJvOvJBPPvqh0u7JsHOx6KyAgzOYSJhVODqZzBshbsvKFBzAdUHOqAH+o2QQLwdUU6okh1nbg7rTVw83aslSi90iSPUWQbmVAQLTKc3ELmYbFGiS0y+b9l0mVW1BLbygl/9vdRc0HUX5lSE76J8vdBysRw1mbxKQ8N0EEi0rO0VKIy3ibxuO38LuET80yN1W6iyo3zBByqeLy3cCGztot9DEh7bQb7KjE8PmXNBvyssLqD8O5vhgAjUEwCUHeDh6clIEafRcinjnNfkeCLe63064eLGQg1A7fZP6qpr4aBe+qkHSeSCy65HG+FMxVN1aixoxAHbN0PVdYH3KDodZF9EHmuCcZip+mxL4IOVjjrrovUsdmaCuFxvhNPE03V6VOKhjMG6mN1ZwPHGo39PWJFRgsXGS4c0Hbk9k0homgaaSEAhNCAQhCAQhCAQhCAQhCAQhCAQhCAQhCBIQhA0kIQNJCEDSQhAJpIQCEIQCEIQCEIQJCEIBCIQgEIQgEIQgEimooCEGT0QhAoT2QhABCEIGoHVTUDqgzvs8pJvvUKV9rIAd0G/dMQUH90EI6WC5/F61Ohhh4rsud2VpINyug626wcYw36nAVGauAzMnmg81hqbnU6tLI1xgwY0RgsQ0VzTDXNLjPn0nr6KzhLsviODtCGua6dOdluo8OpYqsS9jmhmhG55780GCoz9DjA/K7w6l8oO/r+XW+vRp4nCSQajTfqF06uBpVWta5rXBl2hwm+kqmngzSrEtdFP/qUHEp0qmGI+dzLWMGVsFRraDHte9rTAg/2rovwha8uEukzdZqmEJBBtbkgPEgkunK7RVxJOVxE7/VV0cNUpNMmDtBsfyVZTaHGDIcDf+UEQcrIzzqBAmAqC/K2CCJaRJ+6tLwHZW53kCbdlW5riQHNIzDQu+yBtqm4DydgYQKlg4/MIt6KLmvMZBGXlrKTs+XxHMJtqEA8kEkmGxrCrFQmXT62KHFxEzII31Sa1xccpDWkxDkFzhmjznWIFiFAUw45Q0mozUnXluhuZrpa7cSPX891oDTnBygzy+yCn9O0/2y77KxmHYwiGSZWhoa52UW7WUgMoGWO8oMznTScdYPuudiKgDC69zvPlHSFvqgg8pBkC/wCaJUcL49Mh3laHAjqfz7oNnAsJ+mwgkQ58GOWsD6/VdpjYAP1Kz4cawCtTNNB0QSuApTty1SFtOaRkSgnYplsjWyrz31v1U9EFNSkHbwSuNxPPRf5MMXRcuiw7LvGHW2VVWgyo2HtkG10GThuOo4ii0U3gui7TqPRbvEEhcHFfD7mPFbBVix7btBJgTrB1CqwvE8RhXeDj6ckGJHzD+UHoybGCo31gSs2HxVHEU89Ko0iJsVozAid0F1O1laDIVFN1ri/2Vsi6CQIlPU/woyJhM87Qgi5uuypfTBkyZ7q836dlB123EnqgyGmCIgT91TFSg+0kE36Lfl0j6qLmyL67FBBtYOgHX7qwuuPyVkcxzXGYLUMxQa8Ne7U7hBtMEpDMf8KA0kCBzUw60e6AItMQFQ+hTcBmA53V0mdEEDkCg51fB5XSyMusReVhdVq4apmcIbMCAZjqV3HcoVNaiyq3zNBOx5IM+GxfiMnXZaadQHUgrlYnAvpmaTi3tz0/hZ8NjqlJ+SuIdMzIAQelZUE27QrA/N1PVcrD41tQAgwbdJW1laDcztKC8zsuJxXAVKVduPwhh9O7qezhuAu0HyEy2Rogr4bjW4zDMqtJ82xEEHqtq87iw/hWP/VUwTh6pHitH9ro1XdoVm1aYc10oLkJBOEDQkmgEIQgEIQgEIQgEIQgEIQgEIQgEIQgSaSEAhCEAhCaBIQhAJpIQCE0kAhCEAhCEAknKECQmkgEIQgEIQgEonVNCCJhHZI6poDdGqNRCInsgEJ6IQCgdVNQOqDPUMvPRKdzaUVCM57qI1hBKNZTueqJQSPVBFZ8bR8fCVaX/dpHutJMKLiJgoPF4N/6XGVadcg0qrIOZkwQvQ8PzNHmFydC3KT9Vx+K0PD4o5j7seMwMRY6/Va+HYyox7sNWcM1DWRBLdj+dEHctHVIkR6rOyuXQeZtKmHzf6oLAI1PZJzQQYgjS6A4HcInTTsgqqUmuEmxPRY6uGJJyj1Gy3ucddFGQL7oOdSwb6QLdbzJ2UzQlt9dPwfmi1ucZAIEFBcLxprogymiGmW2PNVvEtM2tFgtxDbkESs2Ks2Q1xg7H6oOWWw9weLsPvy/Ois8IVABMFp5fn4EqzC97jGVsdvdTANNkNcCJ8wOxGv7II02ikS17g0RAt+c1ZTsG5Xk5duSTqZL2u5GZCkAwEOFgBEBqCbAHYhzpmBaNlYGxNtTZQpOs5xsTeZVgBeTeyDPinNp4Wo4hpAGlgr8I2WjS0A3UMRSZXpmm4kNJEgd/wCVJvlDmiGnLz/OqDpUpAiZJuZWpkQBCx0j5ZNlpHzSguAkDqgX7pAWjRS563KCIAlOelkzMyLoAHUIHtyKCAY0P2QfyUT+c0Cgws+JwtHEMLarGkdt1pnNeUnNINtdUHlsZwPEU6hqYernbrA8rh/Krw/FcVhcQ2lXBc2IOfyn8svV5NdpVGKwVOu2KjGujmJhBmwfFcNiYDagbU0yOMH05roCsI5SvPYzgQc2aLj/APV1j7rLTp43CEMFZ7A0aVXT9/2QesNYATMpio0xO3VecZxGtTaRVaHAbNsfZasNxbDVCWlxbG7rfmiDuNIdpcKRDSCuZSxlE/8AiqsP/wDIK6tjGeEYe23VBq00t9FFzunsoCszQPb7qt2Ip6Zxf1QWWnmdbrNiaIdSOVpna6m85wYfAOhBVZc4u/8ANBQLBNPgy7N5rgE2H5+60meaymtye1ze6nnN/KNUGgH1HMqU3Cy+KZiDyVjaoy6oLS7YSoEd1HOXE3yjqFDxHNdBaX/+w0QN8CfqsmIwlOs3zN8oGwWrxwd4HQJOdI1k9EHDfgqlIucKjhHygGDz/Za8PjXB2Sre+pC2PpE3nfSFmxGGJaYHmFhZB0KFUfMTqVtaWkLzdCu7CvFOsYaBIMWHZdmhiQ8WMzzQaa9LxaTmHcQbLi8PrVuF1/0uKbmYbsqCwO57Lt55bMrPjcM3FUCwxzB5INzHhwVi4XCsY6nWdg8Qf6jNCdx/K7gKBppIQNCSaAQhCAQhCAQhCAQhCAQhCASTSQCEJoEhCEAhNJAJpJoEhCaBIQhAIQhAIQhAkIQgEIQgEIQgEJJoBJH2QgUBEJo1QAQhCBd0JoQCg7VTVb7IMz/nddR3CTng1HX3US8ZrCTsgsa7y6JkqvMJsIRMa80EzGkJKEgGZS8RvdBxPiTDtPg4h1wCWnsdPzquTWqsLcPiXuMMhlS0kX/z9l6+qxlZhbUYHjWCJXleJYd2F4g6lY0MQ3yyLA7fwg6NOG0zkrmoHOkGNJ/0tFOqQzMHSALW/PwqrhjmnAUcwuLa7zv+braMhBbN9LaIMg4m6jJr04YTGcaeq3sqsqMD2vBadL6qipTblDiLGxEC65zsPiMJWNXDEOpG5pR02+qDsHNmJ1SYSDyAvdZsJxGjjPIx4FQasOoWoC9jpqgTzqZVZdrcB2ylVO2a/wBlzqOKqDFHD4rL4k+V7bAoNjnENsJ2MHVBe0MLtApasO6rNEknlCDn4pprODqZGUa89FQx1TNkL8x58+66ZZDNAFgxDGsqlpdlzcxMdkFzG5Glr37200QHFriGk9/VZ8+hPmGhj8/JVriynUzEDMeXJBYW5qIZoSYk666K9jY3k95hRY+m9xzC7ZkEe6uDGgSNufZBDLJIMA7IyS4wJItfdSAMyRfv1Ujf5ohBowxOVs32WttiCey59ItpuAiAVuZGURPqgu0spaaAjoqWvAcOSuls7SgWbXYqXRR8umkDdSAGvRA5AEQokiCPVFv4SLrG3VAgTMj2VoM6arPmAjX1U5FufZBZ/cAI5pkTooSCduqn10/ZBEtkiG+ig+hTqiHtBBtB5KydAnpKDmv4QGt/+NVdTI/tPmb7LFV4fiWNAdh6NTKbmnaV6AHmpi+yDyZwOEzA1DVol0kNLDI5qivg6bWOFHEtqOPmgEewHOF7F9NrhBaCN5VNTBUHTNJkn/1QeT/4vFtJy4imZEmXwQlTwOOpHN41hcxUPL6r1P6DDmCKLJHIXT/S0GjKKTY5EIOEx+JDAKtyRrJMHkkyljS45SDT7zPZdythKb2QWtjkuZ+nr4E5mVC5hJtsPUoGzCYokO8hVwwtdrZGU9J0KWExjMSC2m+H6EfwtTXguh5IcbWQY306zT8xbGwKgf1YJLXZXaiV0jSa6JuFWaBzEhxF0HLOIx9ME+FnJiRsq6fEa2YitRmBtquuGPEjykdVW+jm+ek0gXhBnZxGi4gOa+m68AgX+qk+vTzfNtoo1cPSM/08rtrLMaD80MOca9fy6DdSqkNECxElWCvSe4Cbm8FcsUgXZXBzXC8C5j3U4qscHUHOB0JIBj3QdCphqVbLmaHQZA5KL2GhLgBk1IGoUGYmo18OaCN4sVeMSHNJIkNudigtoV/EaHMuNpWljw7e/Jc4VKfjB9MuGa2XZbhlcJt3CDm8X4e8ubjMIXNrsIsD80Lp8Lx9PG4cOZIcLOaRcFMkAZXyWndcXHU6vDsY3iGGOa39VkQHt3PcWQenQqMLiKeJotq0zLXCb6+qvQCaSEDQhCAQhCAQiUIBCEIBCEIBJCEAhCEAhCEAhCaBITKSBoSQgEIQgEIQgSEIQCEIQCEIQCEIQJNCECQmkgEIQgEIQgEJIQNVuVirOqDDVMVXTa653EeJ4bhzA7EPhx+VouT6LFx3jfg4x+EwTfExEwTs0x915qpQJxGVxdiMXUNyXAhvpudeiDtVPiDGYoD9Hh8jTubntyUf02PfD61arLti+3aNlhPDcXUYxwqVRUvqenKVn/UcWwMCtTe9red/sg67uHuPlqYkg7DMTKjU4U0gxii47XjkoYHj1KtUAqu8JxscxtrzXWbVYQPlvHSTKDlDB4+m14o4uoRB8uciPVYa9HGlkYhtWq0X1kj87r0oAc4NaySOZgq1mFY/VjgZiAfRB5rAfELaDxSqiGghpzXjqu7g8dhsVek9pHLfsU6/BcBimubWZ5tMw1AXJq/CtKjnfQxVTNHk0sUHoH1bZhc7Rofz90UqzdHfNrC8k6rxjhhOcurU2GJmbLdh+N4es1r6gqU3uMuymREe/LZB1MRwujXrePhn+FiI8rhYbpHF4rCu8PH04aYAqsEtJ+4lDMSx1EOoudVFrtdMey0OxQq0HU6rXAFhJkAx6fXRBZhsRRr/APjqtfzg6KrH4JmLpZZy1WmWP3C5TeE0H1Q+liiwi7LEEdZnS6bsHxKlpiKlUbZX2He6DXwvHOq58PiWxiKcgjmOYXTaBlM3leTxPj0MY2tneatHKSC6SebV6zCVaeKoNrUiC027IBzGhs6HW651c06lTIG5n39PVdcU4kHTlCrGFptcSxrWk62hBxclcZqb25WtHz2JvodU2U3B0ZTYambFdDFU5IBHld5XKl1IZTTzXFg6NuqCug0kX2OkLW2wu4wfUQsTzkf82Z0brZSdLQ4HYoJA3vIPROm3KLXB66pxMTf/AEmQZzA+m6BS12h7uVtN7gbn3VYc6xhw5QphwLbm0wg0akGSI9VIPDf7lQCHNMFRzPEAAwg2HT902uvGyzMqGACSOiuYc3caoLCQlcnaEnCTF1JoLWm8lBB09kREE+oKmblBEiRogQtcmUydOXNIidITAnmgm0S3VSMSoidtVLZArNuVYCoG+49EA2gaoLJCThO9khcEIPVBEG0SggxdDCZIupaIIA6SJn0Se1rhoDtzVkaHZRIsRqg4WPwZNQuBaHi7SbT3UKGOcH+BixcRBHJdmrS8SxGYLmYzAZoLS5u0oNDHll6ZzCN1c2qH7XvZcug84doa45ha4WwVA9st2gZh+fkoNHl1BSPK5KoFTKQXeYaZip55goGQHC4nmouptBEANvspgz5Z9SixMXgoKKtOWhwaC4W6lUNaQYdt7hdDKLahVuptc7MQJHIoK6ZaHjMGwdwrvAaZgAjmqXMNwbjmrqL2CmGNgRaECNFoGXKANunZQbhjTuyq89dVrMP1ASykaC0oIszNAJOftZXMp0n1M+jhbKdlED/sJTLQbNe5vKyDBVxVPg/EmMe8No4i4GwIIE9Bdd1ploI3WDFYJuNwhpViC+PK4DQ8wsXBcZUoVncOxj5fTsxx1I5fug7qEShA0JJoBCEIBCSaAQhCAQhCASQhAIlCJQCAhCAQhCAQmhAkIQgEIQgEIQgEQhCASQmgSDfQoQgEIQgEIQgEk0kAhCEAhCEAhCEAqyrFW5B4Pjz24biNdmGYXYvEPiZlzR05Kz4b4X4VN2IrA53HKGnUDn7/AGW2lw+pU45j8XWnKX5WA8l1QxtgTl+6CsMgeXLHI8laaTX/ADtk8lMUS4gySNJVmSIE7IODxL4YwmLLn0WmnVP9wuPULhPbxLgVUZw6vQG/If6Xug02v3Wavh21GZXtBbOkWQYeG4+liqLaoqNgiQeR5Lph8gBx8p3K8hhqbuHcXq4ICKNU5mCJg/nJdnDk0X5bFpsWERAnmg64HIKDqbDId9FnFZoAMFrjeE/GAiRmKBvpeQ6FvULncR4PhcWC6mwMqD+5oj0IXRBrVXiAKbSRJMGVM0csRbe37IPLV+H18G0fpnOBOsTe2qlhMex7S3FjJXbaLgFehfSbDmFsiJuFwq2Bp4thqOYcxM9RadUG6l4dWlHi5amklpBt9PZWvq1mOY1zw4bW76rgMr4rAuIq0nVMO3R4BlnI9l0W4llfCNyMNSi43c0gQD+6CniFZv6hr2/03vHmBuZb26LZhaeI4exmKwgdWoVQDUpGZuNQsGLZSp1S4j57tGtz916Pg7SOG0JdbL9NkFNH4gwTx/W8Si/YOaZPtK1N4pgnQBXaJ2dLT9Vc/DsqDK9rSDa4C5uN4JQxDAaP9Fw3bofRBsx1PxsLUaxwBIsY0KxU3uqNLXiKjQIjSVy6lXi3CSPFa6pQBixzD+QtWFx9HG1A0NyvAJMH86IL3N8QFuUHaAPop06nhOPlsBFknNjzECRYOGhCGv06INtMzMwQdJU8joF4HJZKctfmaYlaqdRpibFBKT8uoOx3SZT8w8xPrspl7RlJIPdDXNkka8kFjaTRBVobyt91AAugkQ7ZWg+WJk/ZBW6mHWNyo0mFrj1UohpkEjspMMOm/YoJ5eslItVup0hJwjWAUFf90qTQDroi40sEgQDHuEESwE6yFNgy/wAJEd4TExsEEtdAj+0/kJadN0/RAxqn90tk5gCyBjcxbkmSo5hHRAd6IA2donrqouPm3jknNo07oGD7IgQgSdCiw0MlAFsi+qqfT0M6K0dEzfqg51bCsqNkjK7mLLnVKdShUlriBN5Fiu7UZMrO9giHC3VBzBiWl4lskiSFaCACBYcjvZOvgmuzFtnbQN1iJq03tzCWn6IN4qb6AckB4zQ4rOyrmOUOb2+6mzLI8wBi8goNNh5iTI66qVNxPMkG6ykuBknMCdBt6q1jwAYOmklBpJsbAglUGgwuloykHYIbUcTy0vNlY106nTqglmeB5RmjXZWB4vvzlVgy4SNdDKkGi5PJBcwCRH2TczMDsNlVny2258lezzg3B9UEaLXNsQbXlcv4iwFV9MY3B5v1FISWg6jp1C7YEBPzCYQZeE8QZxHCNqts/R7ORW5cSvh/+KxTsdRcG0XkCrTAsZ3HaZjuu0xzXsDmkEESCDYoGmkhA0JIQNCSEAmkhA0kIQCEIQCEIQCB1QhAIQhAIQhAITSQCEIQCSaEAhCSAQhCAQhCAQhCASQhAIQhAIQhAIQhAISQgagVNVuQc14b4j8kGXE2UQJfpbeFzeI4fGYTGVsXg35wXZnUZsdZW7AcQpY2nmZLXizmOsQUGtgGoKZGtrFQBkgiyebmEDuLAmOihVLQ0lxgam6mXANOi8vxKtX4njP0tOoTSkyB8sD7oM/Gq+HqcYwjqTwXg5XEGNTYz6ldlxY4fKAS0gxtz+y4fGuH0MBgGFjZqZgSTeQNl2KLKbBDC4bQBr1QSptZnhmeXeaDO+5/Nlrw9BtN0tm/zJUGQHnWbaK9oDDvdAxEbgTOicyAQgmJ1hRBGskBAPGpBXPxNJrHuqwYgAxfn/hbut+6qxFVtKi6q91miboOdTdg6zyyq8FpboTH035riY2i7guOL6DnOwzrTMlvT6K3E4/OXGlSykkAudqOiyV31sQx3iGQQfKBf0QdXiIJ4Vg3OYPJcuJ2I/17L03DGZeHYaNfDabdl4vD/qf+PpUXgOoxIpzfblff6L0GA+IsO1rKL6L6ZaA2JlB3gwDp2RkEaRChhsTRxTM9CoHDeNQro90GTE4VmIpmm+7T9DzXlOMcLq4N4xFLM4NdZwHmGuvNe2LQe5VNRgcINwbIPI4Ti1ZlH+uA+pAlosSFuy0sSwVcM5uY/MD9inxbgedhxGAmnWFy0GA5cAMq+JTBa+jVMCS0iOv59UHo3TSYWAzIsQFMYqlGUvEjqBdeeqs4g4llWtUA1DhUkC/QqhmFyv8A6mJLjFwW/vKD07MVFg11SdIXSpvabxePVcLgtFnhUwwkZJgZpOq7lNkaiTaUGnW5CkBJ/lQaIsrRE/ygdjbUqGQj5dFOLnZMjQWQDHQCCrB9FWQD1TBjSUEi0FQiL3UweqCN90EII5W2QDfnClrvf7IywUEfUpAkGFYROnsoFuyBzAtp0UQZN9lE6yDdK8jZBZYxA6IGh6qDTedip/VAwTFimCYvt1Rp/pRMTrMhBMDQCyLmd+6QPqU9LlA55RqiCgJFAyJUC0Heyki9xsgrNIXlUVaAcI9Vtixt9FEtnYIOJXwTgTlvNoKyeLUoQHh1iJIuvSPpB4uFnrYRlRsOAI+6DnMrNLfKbdVF5dOonnqlX4W5pJovcDMrM84nDkZ2vNrkC35f6IN1E55IGUzBPNXAOjKLDUghZcNiKL2iXAHWDaVugOEgSgGEix02BV7ZiTBKg1txOvVWNEAoGBIg3TFBoOZoynXVMSOytZpoEFYNZgsA4cpV1NznskiChp0UhoUFOJoMxFF1OowPY8QQVgwmJPD6wwmJhtJxii6bf/XuusFmxmDp43DvoVmghwi/3QaswIBF5TXlA/iPw+9rXuGLwrjETBb2PtZd7AcSw+Pp56Dw7m06juEG1CQTQNCUpoEgppIBCEIBCEIBCEIBCEIBCEIBCaSBpIQgEIQgEk0kAhCEDQUJIBCEIBCEFAkIQgEIQgEIQgEIQgEIQgNlWVYoHVBz67ZqG4ElcjiXDHuqDF4VxpVmXt/d/ldx7f6ju6hkQcrAcUbWYxtUNa82zD5Ta66QcTtB6rBi+Fse576XkebuA0P+dFnw+IqYKqMNj3DzEeG/n+WQWcUxr6TTRoszVXnI0T0uVHhOEGGoHMMzzewhMUhX4sWkS2iwTI3PL2S4txjDcOouA89WLMbc+vJBzfiacRj8HhWtBI8zhMA3GvoCurTLiANSROYfn5K4vDBVqVH4rGNc6vWgxHyt5evJd+hRgBwbcc0FlFjmgl0mTopSQ0eUaESU3ODB5gZ+6z1Kh3EX1m4CCx9bK4xtrsq/He5xbTaDrvYrOyoatQ02tgamDdX0qbKQBJQaBYRzHNVvpGoxwe1pa7UE2jlCmHAtm8LM3G0amIdh6RLnt1I0H5BQcbFfDuKc9z6WIphpJhpB8o2CtocLNNoZUY0nUkuv/K7Tg6Lnym1lS5kAC5JQYRh20yxrW3HymTHv6rPVwtJxLqzHNM/2P16rbUbVMugOINwGypBrKuXMS08jZBgwNbE8Kc6pSDKtExnabOtyOi9TgsdSxtIPpuBG4JuO64D6VQjL5QdHTaeyzMdicBijWwjfJM1qZAuLXHug9l1t1USPdZcBj6WNoipSNtwdQVqBnT7oK3NmbX5KmthqddpbUptcFpueiUckHGrcEoVRZz27QD3sqf8Ag8KxsBpcRc5nTP7LvOVTwN7hB4/F4h3Dce6mPKBGVrReD+FdrD8VcaIIpmoTsDCz/EeGDqdPECAaRMuP/Uhc3h2JqNqNHiwNAC0FB6RvE9nUg13ImeXRWNxmJfUhuFIYOcz9llw76h81Si0zBzNW6njGnIHBzZ/7BBrAMA79FIiw/hQFSbb9VORF7IA/hTEoEH/aAOqCWp0hF0gCBa6Z6oCwI29U9I5KJsd0SDrPdBIpapbIk8kEXNjdQd6+qsJkAqDjIQA0GyYPPXqo23lAOnNBOfwpO0FroB0giUzpdANfM6fupzPRUmx6FWAzfZBLsmL7pWQDc/ygkE7KE7JoJQJ3KREaIuiRF0CBhDoOolIkaylZBEidvdVPoZxBFj9VfE6JN+aCIQcjFcOdVcY3PKYVNMYnBPAMlhsb6QNV3wAkaTDMidoQYMPiW1jBgO5clrFwIkKp2CZ8wbfWVKkHNs/VBbEXUmm4PWFAGI5KQfDom5QW72upTtqqy9rGy45epTbUadCD2QWahA6JayLFAEIE9jXtc1zQ5p1BXAx3AqlCuzFcJcKdRkzTJ8rhy/wu+97WMLnuDWjUkrn1uN4OmXNY81XDZgn66IKuH8WNR/6bFU3UMUz5qb9+o5jsuq2q1xibrynFcU/iTMppsw4YczKk5nyP+sR+6w0uJcSwbhXrU8RXBkMfUYRlHMtFkHuw4FSXk8N8QOy5jWdUJM+doDR2hdbB8cwuIOV1RtN3VwhB1kKsOkS0hw6bqQfMSCO6CSEJIGkhCBpIQgaEIQCEIQCEIQCEIQCEIQCSaEAhJCATSQgEIQgEFCEAhCSAQhCAQhCAQhCAQkhA1Ai6moHVBnePOUsqk4eY80fkoK3NiLa81lxuBpYyj4dZgcNjoQea2kQdEssi/wBEHjsbRx3Da3krPaIysfsRsCngeFirFbxW1q0WdlIaPT3XqsThqeJpOp1WNc0mwIXnsTgsXwp7quGL6uHbctJuOaDfQwopSNSbzpstIcyCNtLarHhsSMRRFRjwQbaQQeRC0Na5rS4uEC90Earw3MXajWVhcXYm/wAtIj+6Rm7KtxfjcVZwbhaRmo86O6K5jy9zslP+kwRTERKC6gxlFhY35zt/taQ0gZn68oRRp+FLnfM435rBxPHupZqNMEvmMrdT0QVcV4lkZ4OHGepUswNvmT4Vwo4aK9Z2as7zOtbMfyFbwvhXgH9RiSH4p/zHZvQdF0SLxogCYP3CrbnqOJuLyrQ3Sb7pgQLBANY0aR6qD8OypciDECLKcuNhZO+pieqDE/DkOcxrnEbyseJHhNIByyPK4/uu0QHHY23XI4mIrjxJDI/tFz/m6DmNdUw9QV8M7K6btkAen8LvcK4w3EUw2u9japMCDZx6Lz1XFPp1GkEgZogaRv8AnRVPqtfXc6kPCedcvyka6enJB7xrrD9k5mIXn+C8XpvAwuIq/wBZpiXbx+67jTpy5oLDYSq3eZWbcvRIjefRBhxdBtak5j5LTYjS0XXii2rgca6hUJD21MukDovflq4fHeEsxdIvY3+s0WOhPqgtwHEKPhim6Rl9IXWaGkAAg9rrxGEqPa4MqSagtI0Psu7gMUwZQ7URoboPQCIFrKeX1VVN7XtDmukc1agYgJzbfmo2hOYtb3QSzjkgutyCrdA69kBxQTNxdHtHRIFFz0QOYIQee6iTA6qLw6CAYOxQTmbHZROkpCYAd825AUWPzFwykZTvugCI5ckrx17qYAH+VEg8rICxMqRO03URbXVEwdYQSubIBM7yjMCbHumZgzoglItOyREXOyUEn9lIDQWQIEk/5VgPNV7A/ZMSTGiCczCREylMC/2TAnRBCCJKyYvHOwjc7mEtJAMLdAJ6lZ8RQbWpvY8SCNEE6NQVaYqNMtcJAVw6hefw1SvgsW6g94cwcgdOi7VOsHNnYoLrgqQi5SBDhMogWugkbjqolgO0qUGUIKCwgHcFY+IvrUsM59FocWmSOi6ZCrLZ9UHEbjmY6llq0m58nykT7LGzGsktxGFxNMN/vY0tHvPddXHcLbVh9KGPBmyzYbEAtOGxgc14sCbIKhxWpSEUn1XDXz05V5xXEMQ1wLao5NY3J95W1uBDH52+aRa61NYQ2NUHCGB4hiWf1aNIDbx6hef4V1Hgddzs2IxADdmMFh6kfsu0Dpt2CkJi8IMlLh9LC0ooU2ioIhzhJUiKxBbUpNPVrlrvyUCDylB5zH/D9GtUNXDeLh6u8AFp7hcPEYfEYao9uIov8PUVqcx6jZe8fSL/ACwYWLFcEpYkBr31GjctOvvKDymB4hicNXZ4GJc4TdszrtBXrcBxjD4yGZslUicpXOqfB2GN6WIq03TMhcvGcAx2Ad4we7EMH9zLOb6fwg9uD1tzTXjuD8exDa1OliagexxgE/N7r11OoHtDgZB3QTQiY1TQJNJCATQhAIQjVAIQhAIQhAIQhAJIQgE0kIGkhCAQhCAQhCASTSQCEIQCEIQCEIQJCEIGoHVTUSgoPzHmjsgjzFBF9pQLdMXtKcJfZAiPdRc0HWDZWajklEzug8/i+GVsHWOLwF2m7qUW9FVTrO4vhXtp1KbazDdhtv8AbsvSFtlxsfwYjGNx+Dysrsvkizv8oMHC8I/Etd4r2ijQeQ5rJu4azzXTwmHHmqFoy/2rBwyTxDEYd4NM1IqFm9xJXeNMAAaAGUGDH4mng8M6tUIadGgncrmcEw4xD3Y6s4uLp8KRoP8At6qr4hNTHY+hw+k6Zu6NhoT9136NJtOm1jAA1ogAckEiGqFidgBdVuxjDjjhQJeG5nHYKrG4g0q+HosAcazjI3gAn87oNAcHTlPSFKwAg2lRpEObLSDe8c+SmR7oEDABB30lHPlqD0QNQCQOZROpkdUBMjRZa+AoV3F1QGSZkE6rUbmbSkfLpEaIOa/huGnLkDt+cKo8HwnmLczHOkSD3XVLQ50aR0UTTa3qdRyKDzuK4HWYS5jRWaBIA1lTwPF8Tw5oZiA6pTOgJ8zf5C77g1rdMpJ36LncQwP6prSA0OafpCDrYLH0cYwmk64+ZpEELWHSvC+FieHXbmcNiLEdYXXwfxFDQK7Q4R8wMSg9G4TuqK9LxGOZmc3MIkG46ooYllX5D7qx3eEHleJcFPzU3kVA2AY+c9f8LDSxFRjhTxDclcHQmMy7fxFiquHwTchyvfUa3MBOULznCsCyrXNbFPfmY4HqfUIO3w3i7qQyvaYbOv3XbwfE6Vd/htkOjcLBTweCf5wxpkyZPP8AAtjKVJkeGxogoOkDIsbKQMEbrE1zm2vaFNtU73jQoNVibdlFwPJRZUDna36KcjkgR7aKQ0En0RqdLJXF4QSiyRCQM6CU5JP1QRcDCAYMQfRPqdUCCLoFBQB0kJwL9UEi/ZBEC8/RBTibkIMXAQQ00spTf+FG2lkgYAyoLJtyRF9USNoSzdEDMba6oY7obJEgiIn1UQIdoLoLZupA+0KF40gqWoMCOaCciUe6G2jWycjT3Qczi2CfUYK9Cc1OfKP7h/KhgalRoaKzC1rjYQuqQD2WasPAePL5CdQNCg0BsdFPQa+6hSMs3BUzGoQOVEkBAHuoF02B9JQTDgdO6PX3WYlzTIMFTp1w83QXLLjcBSxbCHgtOzxqFqBlOQg4tF+K4TTArvdiKI/uiCO3+V1sLiqWLoh9N3cbgqT2tc2HQWxdczE8Mh4q4NzqdQXgHVB18o7dkFq5NLidfDeTHYd7T/3aLfwulQxmHxA/pVAem6C0Ad007JQgWQa3HYpFom7j7qc3SMHZBAs2Dijw3wf6h9lOADog9Cgw1uFYSvPiUaZeTd4aAVkGEx/DxGCqfqKYM+FVdcDkD/K7HSUo6oOa3jVGnlbjKb8LUOoeLeh0XQZVZUaHMcHA6EGZUX0G1GuaTIcIIIBBXMrcCDapq4PFVsK/kw+Q/wD8UHYBCa4jsTxjA3rYenjKQ1fROV3qD+y0YbjeErnKXmi/dlUQR+yDp9kSoh4cJBEdE5EaoJISB6oQNCEIBCEIBCEbIBJCEAhCEAhCEAhCEAhCECQhCAQhCAQhJA0SlKaAQkhA1AqagdUFLvmKAmRJSEggbdUDRzReLJiYQGm6UXUholAQFiokfhUrJj8sg4PEQMBxSlji0+G4Bjy3baT9PZdKtVDsMX0/NmEiLz2V9ejTxFMsqsDmHUFcarhqvCanjUM1SiTD2iTZBPhfDKmHxFfEVy0uqxA3aBsteNxDcJQfVeQIGmirw3GMJiKReagpkCXNcb+nNcnHGtxrGjB0oFIQ55H9revfkglwTPVbVx9US+u6QemwV1Cm+pxF+KqCYGVgMWbuVrr06eEwzaVMC3lDRsnhshc57zcndBoDABIslFtFMAAeW6ZbfSAgpNiRFzdKLg6Kwi8JGe6CGXaAkTeCpxA1IUC2d7oEGk7KLvKNiANFcIJ/wqn0mPMwSgo8vzDLc7ptqDLmBEXsFeMMwaD02Uv01pDRdBiqGhXGVzPWIK59fhdJ9MmjLDmzAtF5/Au0cOMxOQCRcxqq6tF5ByOh0eU9UHBzY3hz2mm01Wk6NGi6mA4/hsSQyoRReRaT5SehUjRxDRBAfy5lcrH8PBfPg5Hvucoif2QejrUaeIpOY8BzXarz+J+HMRQrOq8PxENIux5tP8KvCYjHYUBtKq11IGzKtx2HJdOjxymHBmLpPoEiZIkIOKMa/CP8PG0zSqDSB5XEciuhhsY6oAxlVpkTYHlay6dSnhsdQc2WVWHbVefx2APDA6ph3zSDoyuNx6oOmMbWZBImD9VM8ReCTlb0hZsGRiqIqQ4hxuOtwteHwlMEOc2QNjeUF1HF1qzwGU8sXJOi6dJ5IGa5WRjQ0QB5YVgs6RpCDbInRIjkFBlSRb2U4naOyBSlaDI2upFkSVEjpZA55+ybZ/dICdijQjfZA3croEgc0AzFk4Hqgi2Q0FyRPmIItGqlAF4ukIyoIum5AkJERMFSN+YCi4Ea36oGDEjVPlpqoAjb3Uw4ACxQBjkFFxOYXvtKfOUjfoguboDsmbbe6opPOaCb9FcHSNuSCQI3uVIgFQCkN+aBi2iHNDwWmCE4n/KAOeiDO2p4VTwniLWPNaZB+UqjE0RXpFrTlcPlcNis9Cu+m/wqv/kAvyd1CDcdOapqUczi5pN1aHB12lI9LhBlyOGp91TV8WiC9pDrXAsfRb52UTTaZBESgyYfGtzBrj4bv+pWxtVrhrPVZK2Aa69N5b3Ej2WPxa+AIFVrvD5i4+miDr55J/dAI05+yzYfEU8RTzU3h3qr5aAJF+iCbwHNIIlvIiyxYjhtCrBHkIvLLFbA4WuR13TFzZ3uEGfB4etRc53jmo02DDstLXPdIgA8k8vUHskGxeD6FBKKo3CY8TcBAB5kFTBsgATF7FO/JRzTpfsiZixQP2Sg9lED/wBdeaYP/qgDpy7qDnRr91ZGvl1SI/8AUIK8wcQ2ST3F1XicDRxLSKtNrrRcXVwEuJyQRoUw490HFqcGr0HA4DF1KIAPkmW35BVOx/FMEAMVh/HZHzstfkf9LvF/RIkEaIOTh/iTB5vDxHiYd/8A/wBWwD66LqUMXh8S2aFZlQf+rpWPFcNw1djgcPE65fKuK74fqYesH4aq6BMR5XD10+iD1shOV5huI4nhG2xOYN/txFOx7OGq0M+IXeCH18K+l/7Bwc0+vsg76Fnw+LoYhoNGtTeCNWulXygaFHMf9J2QNCXqmgEIQgEIQgEIQgEJICAhCEIBCEIA9UiLpoQLUI2QUkBuhAlCCSgdVNQOqCh2p7pjqh3zJiJQPfVOJ2UQFNAhv/KIT3RyQKJT7ITQRi6Tmg6x7KX1RPNBy8ZwTB4p5qGnlqn+9liVhZw3iOAe92Gqiq1zi6Dae69CQggFB5jEYt7c78Tg67Hk7XAU8LX/AFAD2GRmgjWDyI2XoHsa4XAPouHjOGVML/VwWkmQTMjrzQdSlcToOUqZPO653C8bTxXlztbVBgsnWF0G1A4GbAIERY/solvTWyn5XC2nNK0iUFZkWHqpNYJHNMtsCEDlqggWxp7IDIAgWTuXwrQLCEEACNp7Jg76KwDmUFgO1kEcg99EnUhFhfmrAmJMX9UGfwoBnVVupuBAnXW2q2Foj/CiQB31Qcp3D6LqxdBBI56XVFXBPbA/8o/6kWXZLA6ZEHoqzQ8w81uSDzb6QpAllJ9J4sXMER7fl1VWbjMTRfSztqNfsbEb+ui9NVplzcujT6rBXw7aDRmLnXgGL7oOPQfjsJTFGnhrC4cKggz3U38XxFH58PiBJvAzLTVzCrA+Q326qfhh7bMiZmDqgobx+m13nFQBuxpkG+i34HiNPHA1Kcsa0wSWxKx1KbmmRaRGuitwmErPc1/iw0CACNe/sg6tGsJJnTaNFtpuzC1lz6VDKfmM99Fopuyj/CDXzUQLGIQ1wIH3UrCw0QRPIpWnqnreUae6AjaUCZ6IuDdOBzQAudEiMt+acIOiCJBMTdJwspZrlBN+SCuMuk+2qAdzeOSbt+WijH20QP5oiQi17FE5bpB0ygKY8/5KsJO0KDJLlI8ygsBCmCNFUJ9O6YdpqEFw5qWqrYfzkpt/ICBOBA8sdlmxdBuIbE5SPlI1C1a2Q5mbp1QculXfTqNo4ghtWPmHyvW5lQEwblV4nDMrsyVBoZBFiDzXNJxPD/8AyONeiP7g27OqDsny6aIkZhZZsPiKddlnBwMXBVwvvPIoLbwAk5gdM3SE2lPNItZBzsRwwNJqYN3hVdZ1BVI4o+g7w8ZhntcLZm3B9fRdiRuQoVG06jCyo0OboZCCmnXD2hzRIiQVYHNj5CP3XNqYJ+EdnwlSx/tKvw+PFm1mBuxe0y1BtDmEGCCFKOWhUDlIzNghSAAMCyCQzx1UhPJAP0TD22QMSLW90pJ790AgzAlDh0QBLuifmUZIOiZJjQygfm0sFAh+xA9EzmiYv3QwOHzwSgkfVIgH+1Mn2QRqghlA0SyA6nRTMpGRy7oI+EDGpSNMgQAJTDnT6okk/MT0hBSaDjqR7LNW4UyrMu12AiVuJNpcRPRO3Mx1KDhVuBmnSLcN4Zy/KHs37iOiyuqcVwhAcyq/eWVC4RygyfqvTZWR831UsjS3n3QcPD8YpyG4htdjjAJEm/3W+jjsM9wazFBrjox/lJPYgK6tgaNapndmDoiWmFjqcGYWlubOBYBxKDqMJLROqkuG3AYzDD/4uIewf9JBb/hTbX4nh2h1ZjKjQL5TdB2USuVS45hi/JWa+i7SXi3aV0GVmVG5mOaeoMoLUSo5vVGcTexQSTUUIGgmyUo0KABTUSboBQSQkiUDQlKJlAIjdEolAIQNUIGqybqxVnVBwsb8T8NwlapSc973scWua1psVXwn4owvFMacNTp1KbyCRniD9Vl408Ynio4ThjSw/iDxK9WACQdh1P5uupgOGcO4XTa6lSpsIEeK6Mx9UHTBhSEGL3URfSCmEDIAmTZQNdo1kdTYKkVD4hzNggwf5TcDVBGW0aRH1QXU6mc2joQdVPRUMospg5Zk317BWNDgNSe6CeqcKEkWsd5QagBANj13QMp91A1I0udkZ4HnbH1CAMDZRIB5fRSlpFihBw+IcCp1HPrYcltUnNraeix4XHV8K52HxsNaBHiax3XpoJkXVGJwtPEUyx4nfrKDJRqsddrgT0NjZbAQ5odGq87iOHYvhtR1XD/1GzqGyfZX4LjLfEDKxvpEWQdo7zok4C/I/RRZXp1W5mnorCDDtEFQf59IjqptqNO6g5QcDOswg0tfFgnJ59dVmpm/MBXtcRdBMmSbSnM2KqL4RICCyR2Rm8oKpc4Zp0KA6CATugvidrqL5kAf7UC8kAG37Im3qgmQZMqBbMAi+yWbQbfdAIBn7IIVcOxwEtAGgtos78Dl+VxB5ytpeIuPonmkREoOa3Btc0sruLgfS3JaGMy25WutRYH7XCgWuabXH1QVnMJJiybTOye5zackjIExKC1ryBdXNMg/sswIPJTmDqAguGnOEG6iCJUi4eqCIMqSCLJEuJGiCR00ttZKRN0+sD1QQNjEoI5QXDmokEQVab6j2UcpO49UEBMxy6JaDmIlMiLAW1SDrbeiCBNygamRClFrRKIJM27oE35zspixBm3dQA009VM66CUEtLyjQkzZKRdM9UEmQbTsrAb7qAtuFMa6lBMXCcWEKAvupSB35aoBzQVQ+kCIIBB5rQXTp7qJCDGMDTpkvptDXO5BTZmZYCQrwNlF7YEhBFr2ud17KcDYqBuf5TAc35Xe4QWdSjU9FIXSAjbugWUDYSs9XCg5nMaJO0WK17IiyDk0y6nVhhOt6bv2K1067Kjc7CDGo3CnXwlOqWlzbtIIjos1SgadYVmWdP8AUETIQavEkiQpte0tsqntGwsk10f232QaJJ5c7p+fp2VbXSYNuynmmYvHRAy5w1bIjYoJP/UlIOmLpgWMIAOB3hEiOiC0Gxkj3SyN5IDO3mjxBe0jsnZImBsgC6LR9UsziPlv3TBk6TZLNawv3QBzEbBGU/8AY3R5jOw6bILXHR3sEES2Zu48lKX8vcJFjpPmieQTDSCCHOQROc3yj0R5+QjS6sukTqQEFYqum7R7o8ZzpytE7XSe0OEkAFZqlQ0SA9uujhdBqFR+WSzpYqBe4g+QwqGVvFdkzZTy5qzLuLnugzV6NOqfNRMi0qitw12bNTc47yDB+i6PmOub0KjnIcImeqDl1cVjMO4DJVLdiBO/NWN4xWAl+GLt4Zqt7i54IflAH1CxtzMqgGm0N2M3QUH4lY14Bw9VrYuXRIPZXUfiTCPaMwe09QuhTcx9MFzWm3JZsTw3A4hsvw1LNzDQgn/zGCdEVtdLG6vbjsM4SK9P/wDqXKbwLCTZr2Hof5TfwCg+Jqvkb22Qdfx6RPlqNJ5AqTXt5wvPt4Ayk0tpvdP/AGJExKT+EVjShlaCNyL6oPReIOYJTFRp0K8yOFcQGUU8ZFtQD/Kvp0OMU3OJxDC0DQ7/AEQd8OEdOaM49Oq4D6nF6fyCnU7wP4Vb+I8RpgOr4ZgbNyH3QeiNQcwkHzpuuGzjLWNmvh6jI3AkKxvHsFmhznNI1lqDttM7oWLA8Qw2LqObRqZnAX8pCEHQUDqpqs6oPHcYwGN41xFzf0tHD0absvjvu5wB2VuG+E8H4rXVsZWxDWX8NzrKnitShjOMYnD8R4g7CYehGSm05fEkSTO6qwP/ABdPjuCZwSq4uOYVgCcpaBvKD2LQGgNAgAQpWElQGilp0CAcN2m5MEEwpROsiEAtMNIBQWNFwXA97IGIA1RtEKJa4QR5o2Q2oAby2eaBtbmvMdEngm23Lmm0t2cL8knulp10QUNYQ4XmBfkpGReSRyOikwZmz6yVaBA7IKKbMrnOcInlaFaARf5gmRImLJDSdEBY6aqKZcIvdRJsYPugi5oM8wudjOFUcSC6A2pfzD910z5B5iLbhRtsUHla36rhdQOIeWTAjQjquphOJ0a4GR4I/wCrjB/yulUpte3K4SFxeIcEdDquCOV2vhnQ+qDsghzRcEa2UXCROy43D+JVcOG0MWwgjyl24P5C7TKjKlwfZAgIGkFSkjr6oDRKYba4t15IETMT9FFxgTr0UyzdQLDqQgrDoMOiZi6WYRaJRUoB4Fo1vuqjRewWIJQXFxm0hAfmJkx6Kgmow5XtFxMj1TD4FxpOoQa26qYAyhZPHA2vpdWsrtcZER3QXFsiTqkGmOSQfMSLBWTMA/RABhA37qU3iEpAMfZAQM0w630VZpuHUKyYubqUiLIMuUjZSE7iCrXMDotCrLYQTY6wvKsgFqzmWgW06qym9Bby5o0iCgQL7odOzZCA1un3UJi0J6D+UErEjcpRpoAU49U+6CJba6g9uwVh1jRLTRBUZgyfonopGD1UWnYBAvNIOWe6Zuf2Q431lECJQIW0vKlBO09kb8lIERbTRA2AjXZTBEWsBuVS3X5lY087FBYLAjcpk84KgCUB8/wgmDfugiYEwoZ2mLx0QHgG7osgkBElTidVEOB6In2QJzQFECNLKZ9Clr0QAzR8wMc0wXZdAfVKCE5sJBugAY/tTnaCjOBraeict5wgW0qMCZGqtmW20UTEkIIGBdQe0kTF1dr3UXEQgpBIPXRWh1v8JAXFvdPLexQSkd0xqVWSZsT6hMAkXJlBO6RullBAnQIDRy90AXNHJLMwKUDl7ogRGiCBcNRm9kEmLNKkYFyYSLgeqCMuP9qZLxyUTmNogJhpGpKCWYi5LR3UQ941A9FLK0XgKZF0EA9x1agknVp7ypoAQUmRoNVVUbmbDmyCtcSolgQcjEUjS6MA1mI9VZQxTmkMrN1FnbFbqlPMC0tlp1XPxGGcxwyE5dwboNucm4jmi/QrLhw9oIgzuJutjHNI69ED2jKFnq0A7zNBB6FaSRubJOi/sgwUziKZym4ndTNcgeZh6gHRaXtDhEm+hCoqUzF7t7IJ06uZoMWNwUeK0kC89Qs7KZpg+EWkE/LopsqPbOdsHZBblyzHc2TBA1VYrcrcrqQdOsoLC0E2SNpEqIdmMEb7KYFrIKapc5uUHXmsjmPjLmna63ls62KrNO41G6DG3DFwzNc5rpk8lYcESAMtNw/9ltYAJlWQ0bwgpwVB1OoS5jW2iW6oWiiQSQCDCEF6rdqrFWdUHzziFVuM+IMeXcOrcQcxwYwZiGsA7dVv+H8XQwvFHYatw92DxFf5AAMoEWHTQpcVrP4RxLE/8fi3Oq4h+d+HbQ8Qg852U+AD9XxRz8dSxTsU1ragqVmhgAE6D1Psg9WOakLWSi6cIGNVJRAvopcxsgJRJRbayI9kCysO0EbhRqNflPhuvtKkgdigh52knVTz5gZHqEwPTogj8CBAzobdEOnLDREIy31QS4bZkEHDkSCq4h0VASNjOqvzWJAlQDQQBNh9+aBgsmxvyUX02m7DHbdTLR39FnfQqtcXtdJOyCQkjzf4TLeSg+q4QXsJIP8Abuf9K3K0tlhgwgx4nB0cS2KrATzi47LkvoY7h7nPYfFoDzAjX1C9BmaTldYjZRNOdD5Y3QY8DxChi2SxwzAeZs3atIqtcWmZH0XIx/BHCp+p4e51KsP7QfK6/wBFTgce5jhRrEMqtkFjiR6X0QeiYOR9EyBafZZqdTMAWn0IVue4mb80EiLSPdV5AdvdWDnJN1IxaTc6FBQaYdOv3VdSjawgncBa8oAidEizX7IOc9hDiRAHJBGUkEGbrd4YLfvKgaVtSeqDI10HyuI2sr2V5kWMJmg0xN4uonDmBDnaaILPFmQB9NFDxSD80jqkaDgNVWWuM3k6RMAoLjWcBp7hDa1xJiVUHum4JMkpHzEWI6INod5QQ8E9UF5m9xqsLWmRy9QrA3q4FBeHAxz5QmIP2tuqQwyPNHSEBrp8zp2QamO2KsPNZBm/7eXTdWAuG94QX7qJ1tCTJAMnzFMk85QTmQbIB0UB1UrWugYJiPRHoAkNdfqgzGuiBEzvMckoEpwYuUsup/0gjEWBmUyZNzCABNjJjdRdYEDZBK4PXoog6gIGl9UyJnVAwROonTqgPOomR7FUnDgOOQxOoCmxhaLaILA9xNhaUFhcR1SvokCZmEFmUW1KPDb9ZmUs4gAe6bTO0IJta0FWNaOSrDgJVjTZAFvJDWjn3UhslI5oHBHVK2mhUjEoPRBCTylSEGxSIHZKEEhAvugiUgYSzX0QGWJ3CJsh0xJ3VZYSDcoJgXTLmqsGNLqWbqgd+yXrKZIi5gFR1GpIQME8oTzAb26pBvM+gRlHsgkXGAQEiHHW3ZEwlcny2HVAFoaNJPVLOJuRPRMtkeY2KRyjQSeSBOcctm+9kebmI0RDjpZRIdpmKCYEEeayYF5m/JV6Dn15ozmLNJQXgz1Caz+c9OqZYMozE25oLC9oMSJ5Iz8hKrBaPM1vrCb3vGkD6oJy68gDldRyh7TItyKrBqR5cx9FIeLGw6oE6nH8qJJbOZs9QpGm838T0ASNExeo4oGCHCSJnZIjQiENp5XfNMWuFPlKCoyCLWSN9R3VhEqJZugrDd4j1SLXSMwlv2VgbE3QL636oM5Y2fKJKRe5sCNFe6nJ0lQdTIHTugrD4JFyptdLZm521RlBsTCkKFh5p6IAS4SDfSyZBtLjHRLwy2JkjdMs0IugWRupP1U2eHE2nqqntgG2ira5wuJI+qDdRIJhsaTohQwtQPJA2G+yEGpQOqmq3aoPN8VNajjv0eBqsoVsa51R9aptAAgdVRw+niuHcfp0sRjDi/1VIgOIgtLbx2uU/iTC1OK46lw5uSmwMNV1Zwki8QPosXw/QwPD+MMoUahxmLdmFSq0+WmI06mYQdPitDilc1q+HxNWi2iR4dFjf/JETJC71OcozCOabe31TEIH/KcSojUKSATKJQPqgQFvsgdk/UyiOiASR2TQBF0JI6oEWqNwZbqpTdA90AHzA3Ji6ZHMqJ0iEvMHAgjSLoK6oe6o4xAaYEW90m2bfSIEK/LMQIPMKt4sRlQVVJfY3gnSyiHOY1s+dkxMXU2hwnPY9VY3IBECEEJDoMlczi/DKeKpPxDGgYljcwcBd0bLquayZaYJ9ikMpF9EHmuD8Sa1xp1/KdAT9l3w5tRocCCFxeP8LcaTsThQJEEtAnuVDguNq16bWCt52jzTz2Qd9rstthzVjXF38FUMqZyJseWnspWtYDmgvB0k7okQAYVbTOqmDl/wgkAHD6pEDQXSDuam1wJMIIQiL6hWW3NuqTmiTz6IKnC8zZRIF9la6ed0iNeqCrI0Ot9kvDiNj7hWgchCYba4QU5LzFhoByTAaYkKwi97+iDMWughAG3SyIbNzH7KUX3CQ0ugGgGBsnEBERHJMdrBAwDlypgwZ0CVxqLJ9QSgAfbqnqlCJ02QAMCxTnpooHXSyATraUEpkBAO0KsmDb6pTJJ02QXAhRN51lRDjzOinMgSgCI62UXGATy6aKQvNlKJbc68kFYMwgAl0lM04PlkJSRqD6oJZeZukB6kIBOW820SFrfRBKI2k8wmDl2tzUTYa7oBPNBZmtzVjLjVUg25dtk2yD/hBcDHQKQMqoduilEm5KBlrHHS/MIyjRpPeUslrk95U4jZBCDMhxhIB+gNlbICjM9ECE/3fRLP69lIjckqMCf8IESf+vupbX0S35p6oERB7oHmaiNZTEjeyAyjqT1RaUw4OF0ied0BIHdB0vp0SknS3oiBM6oAEatuUCXRNkSALCeycuIjRAsomTdORsPZLINDdS0QQOY7RzQWTc3UjcIideyCGUcrlOYMJl0DqkQTJFkCdqNgojQeWSLybKQbF7kpyeaADCW3MHom1jWwQ2/ZObRPoo54MDXognblCUx0UPMZkwI2URkBJcS49boJ+INAJnklL5jLA6lAJMljYA5pw4nUCECyum7ukBDA4QJkJmDbPflKCwCN0BlM2KRbN1MBG/JBWGAbp5JvurJQIQVZVAsM305LRrv7JR1hBmdTvoShrHAxMjZXEfkIAPNBXEiCSCo+HBzaq0szAybKsgtcS6SNLIJNykWAUXUGEzEdd0xlddl+ik0tdYII4emWVTvZCuaDN+SEFirdqrFB2qDg/EGCwmJpipjMUcNTYSHEODc4/wCpPfZcTgXEMDhOMDA8OL62FrH5i27HQd9SLLq/EX6B2JwzMVhH4uuS7waLXRPMlYsE84XjWH/VcLbgPFaaTDTIIc6xExodfdB6tpCfqog3nVS+yA10+qn1UY6wU4hAc0/VLZNA0olCDogIQnrqjZAuyIj/AAEwOSIQRlGoT+iUHRAAyiEQdU49ECAjYIywZGx3TRp2QRInsouaAdirOaIE6eiDM7yBzokAacygFzyA4yIvsJVr6Yc4NG3mP7KHhwDMz0QJ9OQS0W1ImxXneI8Pdh8QMTgGObmOV7GTIJ3jlqvSNB/uuRaFHKxxMtjuEHG4djTWqeHifJXFxtm/JXTDyeh3WLiPDWV6jatEhtRpmRvprHYLNTx9TD1TQxNMh0QCdHDmg7AuO6JJgcuaqo1W1Wte0yDfVXCMpvJ5hBFxOl5lLM5okGeinlBud0vDub22QTZXBMGAd1Z4gOhBlZi3zzBtokRykT10QapCcArK2qQd1YK0a6oLg1MNAmxUW1J/JUwZ69ygjlCRF9CrYn7JRI6IKjob66Ia0C8EBTLXEaJQQNEEcpE6lOL/ALqQn8KeUEaBBANka/4RlMEg3U8vlRvBCCozB95RqIKm709EBoN90Cy5td0shUoDhsU47oKiyR/hIsP0VxHpO6eVBQJ0Ti+46K3KkWHldAhtsUAg6JhmiMvT1QSmR1+6UNvGiUls80iSTG3ZAyNYsoup3NrKQPaVIyRrKCp1hpHRRzQ7VWOaRcmVUABc35IJhw/0mHA/4VV8yJJ2t0CC8O2v7KYdI5rOHn/am0nYn2QaARubILxuVQJ3JPZSkDQSEFuZuw15KQvr91BpgbSnJnkgmemnZIibKM7THZS13KAIsgndHcyggboFbY3UbndSiUnENCAgmEtBdIuOwgc1ENJAmSeqA8QfgUc5JsYU8gm+nIoMN0hAgSRHmjspMFvmcI5pS6LCAgjN/hAw6JzuBTzSPKCjI0f2oLgBcwEAc7v7Y5XSh8fNHUBR8dhs2XRyCc1DeA0cjcoJCYGbVSJHOygWEmST6FAptaDN+6ALmj+4D1UZD5hMlua0E/VGVxNm9NUET5YuSeQQHHsE8pI1gdEGiwxMoFLc3zT6ptJHysUwwDS105AsSgiBUJ1AQGG8uJTzBBc0Te6BwAJAAQSVHNrqENdIgfVBIFB3v9FEBPeJQKTHXVOD6ohAB7oAgpX6+pQTpsgk3vCBEG1iPUJExNj6JydkG3ogjtYuCUwdTHJTmJlOEFJbBzNdB6KDy9pzxB3HNaMsjZEA7SgKDg9oMzbmhRotaHuyfLuEINCrKtVZ1QeU4vUxNP4hbiMBhHYurTpeHUBENaCZHm5qjDVeJ8V41h6eOwzKFLDO8U5ZNxpfQ6r1TvmMd0AXQMW91IHRJIdNEE9FKVCbwealogeiB3uhHX6oD0TS+yAgfcIS+qaARIRblKIvKA1lKO6koxuEDAQOSU9kwZQCPVCJsgXT90DqidEgbIGb/wAqDAcwGwEBPNGqfld/KBkebQyOSyCrne8H59heAFqpgszQ4mbmeyhSpuYCHtDpOqAZTa1ogmPusnEMDh69I5nNM6A7dltLcoGVs+qj4LQSXC+vNB5f/j8dRrF9HOaUSIdB2stWH4o9rwKoJbppBJld/LpJhYMdwqni3ZnvLHDTL+6C+jVZXYHsdaYVgbJ0IXEOA4hgKjn4Z3iNFw0fxulS429lZ36ujUpgwAA3TnP0QdkNINxCRabqqhj8PXjw6gk6A2KvmesckFRZFohQEtmDO+q0wJGxO6gabXHpO6CIcJ8qtBggrOWOaTIJBOxVtIx/koLg/wBlNrxKrAJ/LqUAILEyOZVYJEfsptcOSBFm+pTgypTKfughcGEEzZT/AHSLQggRN1Ei8Kwi+8KBFtYhAATvqpRcJA+gUpnaUCg7aIARNo3SkgxBQPeBsgw1AgSYhPMEFZLyTlbbaUv6mkAK3MNtESCPogrLLbSjKbXv0UiTNh0Q0SfvCBZYEiZQ0geWbqZFpKiQOcIIuCqLTeQr5lthdQcGm8WQVEWhQcQLKyBty9VB7QRyQRzAG5Ivqpte0WmyqsTa/WFIaWsEFoeBv7JmoQBbuqxYlTzAmPdBNjnf3ahXA9VlFtLFWsMWklBdB01QRaxSaZAUibXQAMDT1Tka6d1EkbJEAalAy6NEiM26cpEiEBEILhKCYFzCQiSG3I5IESSnAGmiJcdoUDTc6ZMnkgmXARmsFHPM5Wk9UgwN01HPZTzdIQRbn1NugEpeG285j3KszDmkSEAAAOX0TLoHNIFo3/ykHDnZBLzGZ8vog0wbuk+qdhpfsjNAjogABc790zbdRn3Ci52shBOZP8JEnkoZwQY1ARD3bkBA7n+5MFovrv2UPDJ1j1TFMDZBIOabfZBfaA0mVENieXNOAAYMeqBZjMR7pwZjQbKVoulpGwQRJd0TBTm6AZ3QF56oIPWUSJ0RKBFvdKJUjoom+l0CIHOEQDMj2QST8thzUJIPZBZlbp9U8gjQqq41aUBw5lBaGD1TyD8KiDOhjumC7fRBKm0NNgBNyhDDJQgsVZ15KzZVnVBncfMb76rz2IPxPUFXwzhaAE5A3zOd6myr4+7i1Fr6gxvhtfWDKTKYiATYudssuI+HuI08M6tW4k7EZQXOpOc4NcBtMoIVuE8bqP8AExfFxSAaTBqwZiwiwuvQ8B4g7iPDGPqR4rCab45jdZOF8F4PisHSxLcE0+KzNDyXEe628M4Nh+GVcQ7DOeKdYgins0jkg6Jsf5Vlv9qFjEXMqwoA26dUa90dEe/ogAEXRGqe8oEnzR9ggfRAbItpui3qlPdAGEp5pET2QIQSA3hGgTF0GUCvGoTvugX/ADVOECS3HJTiAou01QRN0NCIEqQugIUwY6qMDsjsgI1tCHWBQJi6CZaUEBHZPKm3QJxbSCgiRsqMThaVZmV7L6grUQokRcWCDi1uC0ajCGzTcNCy3rCx0+GcQpOcGVxaIDnGCP5XpS2bQVWWjkg8w3F8TwbXGrTeWi8m8DutOG49mbNalDebTK7paCOhWd/DsK57qhogueLkWlBkbxnBPe5viQQN1va6nUh7HSDeQqGcNwraQpeE17YIl4zH3KxVPh/DA5sNUrYcnTw6lvqg7DRN1OOl1wRwviVJ00MeHxoKgI/lP9dxbCgDE4LxRPz0jI72Qdsa6KY91xqPxFh/ENOvRqU3CAQRcW3W+nxTBVXBrMQzMbgEwUGuYKZM/wCSohwIs4FS1GvsgY6a8pQUrc0weqAJHsousLdlI6apEaXsgiBpaU2iEC6frZAjcTKjF9T2U556pG3+kCBSc8FDyGtLiYHMlQDwRIcHDSQUEy8duqAZn+UTa4QIi2uyBgTKbTBhRjeYRe+YILe6RbyNkgbdOqciIN0FcR80i6RBHVWxpBSI5eyClzXEfLHVRLYG0q4mOXJRgHS6DM1vmvbmkZDtbq97I0uoZDHVBFthZSGabCE8sDugTPVAEH/sPQKQkJgTup5Ra10DBJ1N0EmdSkRYbFQOZtjMBBZMKWullTnkCJJ5p3Mgn0F0FgI7ovGzR15KMOkZbJgE/OZQMQOZTudoTEAWhBgbXQK5OoCiXRvm6KRBOtgmG2jkgr85AtlS8MRLiSVcbXIUCbQBHVBAQ3aeSWeTDRfqFIjpKRDhyCCQYDd91MNEWEKkOiJJHYqxsc49UEiLapOIH8FMWAGqVx1QIyenVKNzM9QpG2qNrfRBH6Hug2680i66j5nG6CReA7qo5zNhbmmGEHkgtFpQKd522TgHV10wJ3ujLvZBEgFtiU4MxJT5QJCIJ2QAsQmDyul3SE8gglslugaCbI9UDHUfRBIASneYCiYncoAvE6ozQLAyEW9UCdmoCR/mEAj2RldeQgAG5HZAxBP8KQECxlLKCLfdMBw0MhBNqEMndCCarOqsVbtUHE+Ia9HD8NxBrNY/OC1jHicztgvEZOIOwrXV38S/TMjxZkAM6f5Xo/iDG4mo17X4ZmGoU6ssrVjcuabZWi5XFrO45jqLjVONqUSJIFIAH03CD2/Cm4YcOoDCOL6AYMhJkwtgF+y5PwvTFPgWHDHl4MmYjfSF15m3NA4upqCkgYEIt3R9eiEAj6o5I2QAEQmkj87oGUQgaapoIuFkT1lMlLugY5pkJApoF6pA7I0QLhBKZ3USpINwggJUwgack5ugEb21RKeqBRZGqeiEEWjpcoAgpN+UKRsgNuiWye9kIFlUSFMXREoK48yIlTjqllhBXHqnl5CJ5lWRfdKIEXhBXG0qQGikRpKA3pKDPicHh8S2K+Hp1NvM0Fcx/wANYAkloqMkyIqG3uu4QkG+yDzzuA4nDuP6HHvaDJyun7j+FVVwnxFTk+K2uYtkqZTPrAXqMqYF9EHlWcU4xhZ/U4V2UbubP1CbfiLFZmn9MwtPW5v3P2Xqi0HULNX4dhK4iph6bv8A+IlBxGfEOKE5+G1e7Z/hZ8X8TYjK3wKTad/MX3P2/IXpKWCo4ei2lSblptsBJNkxhsriQ4mTodkHl6fxViJGajTLdJmPyy2N+IcRY1MBU9GkjvK7jaAYQGtYGzJgQpmk063Qeef8R1aZObDNa07kkfsp0/ieg52V+HqEkA+Qhy7rqDDEgHuqxhabX5msaCdwEHKPxFgXWqZmNiQ6Ev8AlMCJ8OuySb/2mF1/07CIIEdlnrcKwVYEVMNTJ5gQgpp8Tw5FsRTPQm61sxFKoMwIIO/Nc6r8NYB//wC29pmQQ82VR+GabWkUsXiaZPJ4I9oQdsGQC3kmO0dguA7hXFMOC7D8SLtg14MfcqmniviLCGKuFp4lk3c1wmOlx9kHpZ2m6JsvLt+Jq1B2THYY0yDrlIWkfFOHa4A0XFv/AK7IO6ATeY6BMUzbM4nqsOG4zgsSBlrBjjENfY3XQY9tRsscHDmCgj4Q2uepRlGnTZTgynE63QU5XZjJsmKZIuTCsi90WiPdBX4epm5RkPPVWjRIi6CsMgSD9FEGPVWlgIGwUI0mOwQRkkHKJ7pGAMz7KZcBylQdldFi46oBrs+gDW9VY1o5BRDKnQIyumC5BZJ2QSDZVXzZcxjkrYGqBgxtPZAG51RZA3vKCW3JIzsEi6EvMTy9UCgzMhPy7RKA0b3KYyjkgARGiJvogm8QkCd7oEWBx2lLwyLTZT5pyZugiOyN4CkB6JGZsgTnEDRRIc4bAbqYjsk4iJQRLIEoEgbQmCTp8sa7KJbpmMoIudeQdCiXuEgT3spxFholEaWQRa13OOyZBOp+ilr1Sm6BX12TGiJ6JzogieQSkjrKdo/lKR6QgQLtgiXZQguHf0SzTNrlBIi+sFALu6jmOsWTzdIQMOdvHdSk7QozJ3Uh9EBpsgnomOiN0CgclNoHdRAClNkDahNtyhBJVu1VirOqDy3xSXUqmCq0RTNZlYuZ4hAZpfNK867jPFsTXOH/AFjadV78jW02tyXt8y6XxZxLDnHUA/BvrMw1Vwfn8rXEjSVmxGIrvwVN1HC8MwmHqEFoFTzOIMi43Qew4Vhm4Xh1CgC0+GwAlpsXbn3WwE6Bcr4bo4jD8GoUsSMtQTadBJhdUFAyNpU+SgJ2ElTQMdEIQgByQEaoQA0T35o7o7IBAKE5QI/VLsmUtO6AFuSZUb7Jmw0mNkBMoDh29ERa6pJ8x5INEkhLSyomCL3TzGQQUF0olUB5v/CZcTuUF880wVQNEw49eSC8GUpVUk7XTk35lA2uEASmfoqGybxeVoCAG1k9UgLJxOyBp6JfsmgCkZ7BMJIDlZEI+iABv9UCMAcuyTSpQgQDogJQAmBF9EQgcJEd090IAdoTQhAk0k0BCUeiEIFCUc1JA7oEiAhCAAREQmhAi2ygaYjRWaohBQ+iHAy0EHYrn4jgWArvzHDtpujWn5foF14SiEHl8X8Kse4OpVpA0bUE/ULJ/wATxXBVDUwzSXDXwqmvuvZEJZBCDy1Xi3EsDX8Cs5tQhoNxBvpddXh/FKOMs6t4dSYyOIk225rVi+G4fFuJrUgXH+4WPuvO4r4VrsdOHrMqNmclQXCD05a/MfNmE2A2RlcIuT9V5LDY/iPB3CliKdTJNg8yI6H/ACu/w/jeGxZyZvDqTGRx+xQbwTBmJ9lLMd2+ybajXjykHspaaDVAi4dVW9wNhcqwmBNgqsziTlEcygRa2CTcjYJU60gwxwI6KXhydZGtk/CbMygRq+X5Soip/wCtlblbaYhMkAIKi+T8phDanObqUm0C6rDH5pLjGt9EFoqDsnJOnuqfDJHmukR/1mdNUF9hzMcykao0AJKp8OWjM4mE4qR6ILLm7rIaWtEJZXOAn6I01CCWY8pTE/4UQ+REJkxtdAwb7p9EA80SI1QGxQCjkok8roJGTGgUTboU5Ji8BEHnPdBHNCJmwBhAESJTboY+yBXN0spI1hTKUgDkgjDhqbInnqoucToojqgt7fwiOSQcDPdMO5aaIIFskHUoAAUjpGiR5/VAgP8AaNdeW6LkfukRzMoAOGkplze/RQtujyxogYqtDoEo8VvNIuAOiYg3hA87Tv8A5TbUBPzIBadTKeUcvZBIPGk7pg9blQyt7IyjmfUoLWnkNEKNMQTf6IQWqs6qxVnVB5nimAoUuNYXEVqQfh3uc1wdcNqHR3rp7KnFcBoYbG4jFNo03YapRcDTIu122Xuuhx6vWNNuFw9KnUq1yQBV+UAXJXEx4+IWYUkV8Nlpw4NpGHCPv2QenwdE0OH0KMlzmUmtMmCSBCq4PQr4bh9KliSTVEzJmLki6nwrFnHcOoYgtLC9olpGh3WvQ3sgk03E/RT5c1U2C8furUDQleyfZAaI7pDsnPogExogI1CA/NUJT3T17oEN90azyRKR1ka8kBodFJJO/dAvUKr6K027Kom5IlBEzJi0pOm3VS6x9FGZQRnsptMahRNtjPRQDuU3CC+USJUGlxjbspCdYQTHQp2GyjF9JRN9JQITfe6vCzj5r81eDeAEEggHUImE78kAiUvy6ZKBbqSjKaAQiZQgcxCAUo9UIGhE9USgaaiCnKBoQhAkJFMIGhCSASTQgSE4QgEIQgE0JIGhCEAoqSSBRyT7poQV1KFOqwtqMa9p2IkLh4r4aoFzn4R7qDjsLt5rvpHqg8tQxWK4QRSrsBpDWNusrtYbGtxdIOpAXE6iy0VsLTqghzQQdZ3XLr8I8MtfhHGmQZsg6oBm4FkzYXAHquQ7jf6DyY+m4QPnDTfmteE4lhOItz4asH5djr0sg2NfsPdLNOqhJkiysFtkDEjZBBkEeqkDKfa6CsE6EeykR5Sp2hVvcAIlBB+sASVHw7eYjXZSOciGAAcymKceZ0lyBZmgSBJ6BEPI2H1VgAG6WuiCBbpLiR0MKQA5QiQlmbNz9UEo0SJsomo0GAb/AFUTWbaXeqCYO0IJIuqvFaCPMECtTMeYaoLcxunInmVVnbs4Jhw3d3QWTFoU45KoOB39lMPAF/dAyBfbskQBdSzWCRKCMgaC6i68JPNoHuoZrXQSPZGUSZulnbCJsZiAgSYN9NE5EzuoyBoglKJPuoFw5j3RIM31QPYmYKcTuQokjmkHgfMQgll9UZTKMzeaC4DefVAZTNteaMus3TDgAmHDWR7oI5Y5nsiHiAAIUsw3ICYcJ1lAsxb8wgcwpNIcJBRaDP1UC2JLDCC9vzIUKJJkIQXKtysUCg8Vx7guKGIZWw9bF16T6hNWm2pBAJ/t2XGx2E4bhmOyDiGHxGrfEA19/qvorxJIXjcVw6vwypVcaXD6rKj3ObXxL/MAdiN/RB6TgmJrYnhWHq4j/wAhZ5jzi0+q6E9uy8j8H4rEfrMRhC9lbCtGdpptIa0nYTdeuQAkOt9lYFBp8wCn9boHqhCPugEiM0I1RcoGmo3ThATdH0RHM3Si51hA+gSDbFCRE6FA9d+iAomfVP3QS1Czu568irjuoCmSLi6CsmTY3T03UixwJMWUCEBqf8pxHl6JaW2UotIlA2TuI7KyJ1URCk0g9UBGs79Ub/4T1sloZ+iCtnzXO6uBve0c1SLvDfurhb90E0JC2iUyeaCUhJBMQiW2QO0c0apT+QpDkgN0I0KEANU9pKSaA2QjVFuaA6Jj2R9EboDkmhImEDSSkpygLppIQCEbJT0QNCQMnVLfogkiEjYaoKBhCUwmDdA0k0IBCSaBJoQgEaoQgLaKMEKUIQZ6+EpVwPEaHZTIkTB5rh43gNYV/wBXgKgo4ht4Ase69IkUHmsN8Q1aFTweLUDSqgwXMFu8fuF3cPiKOJp5qFRrx0Oihi8FTxdMsrU2PaTNwvOYrgmN4bUNfhlRxGYeT+4Dvug9WQiIG683hPiWq0iljKRDxY+WHA22XawuPoYps0qjXEbTf2Qa/VIMbySLjqgF2W9kE4UXGBr0SOctsQO6XhDNLjKCDqjZseqiXFx0J7K/w2jaOyI9Agzlj76A9UFrjp3lXECFWZ2+qCAYYFweqTmT0CnOxKTmzofqgpcABbQJD7aAaqZYAk1o5WlA6YYb69VMZf7QkNbj3UtXDYDdADK4G0JiWg5SSOqkA2ZITMboIeJoZAH2Us8mCjyb2SOXXogC4Gx1RI1I9VDR3KVZsggS0D9lHP0U4kQll2AQQm5QJunMftCU9JKCJ81ouUpcdd03gmeijbUzKB5nC0SUZjliLgpTe5sET1jlCBh0HmEyT0soF1o6qbZ5DlZBIOmJTJbNxB9lAGNNNk8xJiJQStYkQUAgmdCgQW9NEssaa8kEg0ERNu6sAyiAq4JNohSYZ3g90FrNSboRTPuhBYoHVTUDqgocPMe8ry/FOGYscZfi24FmPpOYGsY98eGexsvUE+Y90b9EHI4VXxnjChiOGtwtMtLmupkECNjGi68zp2Tj0RO5QMaiyd1CCXAzAGoVhQFwOaEanr1RoECsJOiaUJj8CABR6JiyB+SgNkQmhARZKI2TQUCSi/NS3SOmt0BsFRnLSY+6t7LM4VC4weshBeytIMiU3BpHLoszaVQRclWCnU6wUDLYMgdbKEnMDsFMNqA3FkzZANnMBFlbHRVsu7orQgQN4F0afsp7pRKCloObpKuAkKu+cxzurO5QOJPVCIjQWRZAQo6crclK42UQIQAkSNFKeaUR0RO6CUo+qEwgBpCe6SYQGyaEIBNJCAQQmhAtEo5qSSBpBCECMi8JA36qUSlAugAgJZY0TQO6UI2QDPZA0boQLoDa6aQTQCEIQCEIQCEJoEhCEAiEIQKEiApIhBjxWBoYpuWtTa7kSBK8lxLgtfB1jUo5n0Q6f6dnN6SvcQq30wTO6Dm8M4zhcTTZTLjSqaZahgldXbQLx/HcL+mxwqFrA14OQUhlc2N/crTwritTDQzE1vGpv0M+ZvdB6ceyU9VVTrsqsz0jmHRShxi8dkFhIG8KBdMxdRDcuozTvupTINoQRkzp7odIulmIJ8t0vmPmCCIiZuROyMqd4n6pHrpqgiQOV5SG21lIwJ5aydkaoEGwLKUAGNE4ubX6p5Y8pA1QMAG+vVSgfsoNZAgCCphAiLGyiWg/4UhJOqQHNBDwwJS8MgQHFWI01sggcwN/qgnYCU3GFEkRfsgd4tHuoOb19VZmmwSMk2QVW0j1QWjMpOFxzUJIvFkEMvooFpymSeitknbTRRvliPZA4nUXUmdb8lV8t4Uw6TIEoJ5WndMi5m3dLPpMxzKZcN5nsgXmBIGiAXTJvKk1wtojeLzCAzaqbXylqZiUwAdLILWTJshKkIGqEFyrOqsVZ1QUQZPJP0QSZKc8kC00ukDJ5Jm8/TokBJ/ygkzVS2/lRFna2UkAgHRO/wDpJA7f7QkLp6dkB6+yJjdFkeqA3T33RKPqECQmlP4UBKJPJL7o7IETB07rO7EZXloOnRaOypqNGYy0xpKBfqXj+2UfqKrjYQOymwUokk9kxVY2zWiOqCHivdAJj0TmFI1Mw0hRA/lBIXIKsCiJHdMFBIFICdNead/4TAQINAcT1Uvoo/3GykOiA5Jo13sgD+EABt7o9boTNwghvzTHJCce6Ai3dNGpSG26BhATCAIQOEJJygUTqpISQCaEkAhCEAhNJASkmlKACL6oQCgaIQjVAFCOspSUDTSBTQJCaEAhCEAhCEAhCEAgIQgEIQgEk1ViKzMPTzOBJ2a0SXHkAgqxeCoYxsYimHgaHcdl5biGAZh6j/0ZqYhrJLxlnw//AOXv1XR4pxfHsoE4bD02knICXZiCe2/qtrKv/F8DY7EFpexgnaXH/KDh8D4m2nUqAOe0EAxUIyz0XpqOJZWi9yvP43hOH/4yvjcZmNeoMzWNMBrjoAPZZHU8Zw2qynQPisDA4tE6b68p26IPW1fMGwbhwPohxIPMdNlyeHcco12w52V0xlcusyox4HXZA4zXF+sp3/NEZQflMHoojyxmnuEA4OnaVA5pjTpKvEGINkwBsPZBnIdoQOyiXOy3MStRaNgq3U5QVxN80qU5dDN1PIgN8vJAtDyRNv3U8qMsaADsghMc7boBHZWQCllE6QgUyOaLevZMtCjEbQAgCBzieqgW681YJ7IiI0lBSR7ImBoArCJHVRgX5oIm/dRIOghMWEAp31ugqj16ogaQLpuI2UQes80EtB1CUQfqmB5huOSYbv8AVBHeLKQg6j0Ty63jsEizaT7oGWWFrSgtaQohp5zGqfnGwPKUE4vYlDSZUQ92rtFJtQwZQWs1gkIRSMyhBaoHVWKs6oKTrrdHZF5iUx3QL7ckblOAhAN+bRS91GPNqp6oA76oAko94QgPyEDoiEwgWn+E0adERsgXsmjugoFc6fVI6dUzognqgQ1QiJ7okgoEeqg50EKzWFAsafmFwEFeVhMtABT8MAZtin4QkwUeE6LvnZAtdLKQHvzCYYBYyQmGNGgsgYCYBv8Aum0DkpDVADaECEIBvdAhqSpDUwogw43UhdAalNEoIugRR1CaAPRAh3TJuhCACChNAIhARfnCBoSn1QJi6B3QlN4TQCJlCQQNNCEAhJCAQkj7oBG6IQgaEQhAoRCklCAjkmkmgEISQNG6EkDTSQgEIQgEIhCAQhCAVVbD06xaXgnLMQYVqEHPxfD318ZhCwtbh6BLi3mdlqxGFpYmg6jUaCxwiFchBzP+Ia6ox2IxNfENpmWU6pGWeZgX9Vlx9KuzO7SpiHijTgSQ3kOWhJK7qRaDEgWQeWxnAcKXsoUX+G8MzVDNo0FtNfsuRSfjcBic7BVqU6T4cWNMRv0Er21XCNzVa1IA13thpdoCAY+6xYimzAcOFJzszzqdS52/uUFLeKvx3D3HAVGivFg4SR3Cs4ZxhuIccNimChi2WLDo/q1crE/D7aeBdi6VR9CoxoeGg2Ec+vY7rLVxeIeym3iVB5p5v6eIHlLTzBj/AGg9gYPygjsE8zhMj6LhcF4sWu/T4usahmG1QPKeU8jqvQyCLoE2qw2nROQbqDmA33UTmGknugti2shBlVhxmQRorAdN0BfcpoFykgCboOgQLIQRJ9UTH+EyI6pESL6IDewRtySidEj29kAbadkiLJH1QTaxPogANlEtOylN5P3RBnv0QVlpA6BV+aY2BVxBjSe6hGkygQJPf7qQMgEWKU+YCSpC4g67ICZN0ZhEqQ+iC0SUERpbZE9U8ghBaDbYoAEWgx+yYLSBJChkHMynlH4UFtEt0BCEURE2QgvVZU1A6oKiLyEzJ0Uc1zyTa6ddUBp/pF5T01+yJCBD5h0U4UW/N2UkBrojdOx7pHZAJm4UQI/2nqgaClNpTQEpfZOPyUQgWqOiClCAk6SjcIAQgWw/hMmyNuaI5oFMDmnoiAj81QGwRsjRCBhMEbJBSAQATCWyNUCgZtApqE3IRJQSlGoUR1+6YQMKWuihJUkDSQUt0DRCXQqX1QCCSl6piyBAuJvojNBjUJjqmgEFCRMIDsEJSSmOqAT9UtU0AhJFkBKaSEDQiEigfZCSJ9kDQiUIGhJCBpISzBBJCiCCpIBCEIBNJCAQhCAQhCAQmhAkIQgErJoQJU4nDsxDC14mxAduJ5K6EIOViOGYjEZWVsWX0swLmBoEgbFVEYfFF73hhwtCQM12kj+F2iFnqYeWNbSDWQZAi3sg8rU4QK9erUwlN1Fub5HHyx1+8LOzi2Mbg3UqjTVpOEAlxkX2PovWYuhV/RmlhiA59i8nnqVxq1Y18JTwGDoH9QBkqMc2BTAsbwglwzjcUmsrOdVaLGoRBZ3C71KqyowOY4OabyCvHDhtMtqVaJeTnysIESdCZ6k6cgCrmYnF8IqOY+o1ziPK1rLuA3IQescBvZRzwDeT91z8JxijXhlbyPgX/tPYrow10QZ3QMVGnWxU5EBVOZ5bCVDK4EmI6INEi6FnDyBOYCOannJM2I5BBbZBEqvOf+pCkHZjYx3CAMiyRncypXHUIMH5m+iCPOQo2Otv3U/LaDB5JHogjkboEvDaLC1kyD/13RInQhBAsdPzJOa7nfspzI+ZF7w5BVleItvsiSDBG2ysMmYEpX5fugjpseYRJMwVIESRogEH/SCMuBsQjOemikAN4P7Ihv8A1QRBcTEAjonDpiFOBpomEEqevohNliUILVAqagdUFRpm+iBTKtQgryHojwzzViEFYYZCllKkhBGCjKVNCCvIeaZHJThJBGCnBUoQghlPdEGf8qcIhBDKUZSFNCCGUwjIVNCCGU/hRlPJWJIIZSjIZ5eqmhBDKU8pU0IIBphOCpIQRhABUkIINBkk808qkmgjlRqNIUkIIwlBU0gZQKDCIUkII5UQU00EYTgpoQCIQhAnApZT6qSaCMJkSmhAoQmhAoMo1TSQAHREIQgEk0IF+WQmhArp6ITQJCaECRohCBQCiO6YCaBC3VNF0IBAQhAITQgSEEIhA0IQgEJIQCEIQCEIQCSaEChY+JMrVMP4VBpzVXBhcLZWnU+y2pIOTjMPWb4NLCUfJSHkH9ubQT0Ak+yhX4a+lhH0aWapVxLoq1COepnYRou0kg5lXhdCvTLX0LjQ6H0IVNLC4vh7pwzTVpHVhNx2XaQgooPdUpgvpuY7dp2VhBI0U0IKXUs2tuwUDSdpEhaEIM5pkTANwpZHDcq5CCqHyI+qndSQgiROyRYJ0CmhBXknmkWu01CtSQVQ4f2yk6nP9p9FehBn8I9keG7mVemgzZHgjdHhvm7QVoQgz+GdmpOpm3lPotKEGdtIzcHpKsy3ViSCLQRqhTQ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28" name="AutoShape 4" descr="data:image/jpeg;base64,/9j/4AAQSkZJRgABAQAAAQABAAD/2wBDABALDA4MChAODQ4SERATGCgaGBYWGDEjJR0oOjM9PDkzODdASFxOQERXRTc4UG1RV19iZ2hnPk1xeXBkeFxlZ2P/2wBDARESEhgVGC8aGi9jQjhCY2NjY2NjY2NjY2NjY2NjY2NjY2NjY2NjY2NjY2NjY2NjY2NjY2NjY2NjY2NjY2NjY2P/wAARCAUAA4cDASIAAhEBAxEB/8QAGwAAAgMBAQEAAAAAAAAAAAAAAAECAwQFBgf/xABAEAABAwIEBAQFAwQCAgIBAwUBAAIRAyEEEjFBBVFhcRMigZEGMqGx8BTB0SNC4fEVUjNiJHIWJUOCkiZEU2P/xAAUAQEAAAAAAAAAAAAAAAAAAAAA/8QAFBEBAAAAAAAAAAAAAAAAAAAAAP/aAAwDAQACEQMRAD8A9vKrcpKBQCFFxPZIuM2KCaFDMeo7pFx/0gsTVeYlEnmgsQq8zkB8oJoUM5mETG6CxCiHWtdMG2qBpqEkJz1QSQkE55IBCJRKBoSRKAQj1hAKBoQhAIQhAITQgSaSaAQhCBQiE0aoEhCJQCScoQCIQhAJoQgEIQgEIQgEIQgEIQgEIQgEQhCAQhCATCSaAQhCAQhCAQhCAQhCBwkmhAkJoQKEQmhAkQmhAQlCaEChCaECSsmhAk4QhAo6IsmhAoRCaaBQiOiEICyEIQEIhCEBA5JQmhAoRCaEBAShNCBQEQhCAgckoTQgUBEDkhCBQEQE0kBARA5INkpQEBEDkieiJsgMoQgIQSUCpqB1QQeAdUQhwvKUoGZURfmnae6eoQKEd0z9dkaa27II+iIBTN5/dESgWojZGhnmnCcXvdBEc1Mc0R0RyQPfRAlNNAoRr0QgkoHPNGiSYmUDBS0RA5IjmgLSg6IA2TKAHJCESdygcoSQCgaEJoBCEIBCEvdA0kIuUB9EIPVGiAuhCIQCEIQCaSAgJTQhAIQhAdkIQgLpc00IFdCcIQCEk5QIlKZNk4lEBAD6KSVkIGhCEAhCEAmkmgEISQCaEIBCEIBCEIBCEIBCEIBCEIEhNJAIQhAIQhAIQhAIQhAIQhAIQhAIQhAIQhAJJpIBCEIBCEIEhCEAldCUoAnXoiyFCYcLoJpQote0uyzcbbqWpQAshEd0IJqDlNQOqCupskOqk/Yot3QA09EIM7W9UTHVA0oQNSiOwQAHv3Qj7J3QKBKZsj6JfdAx2T6/skE5lAwntukDKe6AQiEICJREISvtBQSRt1UfumgcpIlFkD9EDW6ifZMSgf1QShFkAjUIuU0AmlCaAS/LJoQLSEJoQCSaEAkmhAtEJoQCEIQCEIQCEIQCE0kAhNJAIQhAJaJwkgNQmhCAQmhAIQhAIQhAJpJoBCEIBCEIBCEIBCESgEIQgEIhEIBCEIBJNJAJpIQCEIQCEIQCEIQCEIQCEIQCEIQCSEIBCEIBCEpQCEiUiYQNBVTsRTaLvaLxcrBieNYOg7K+ptdB0wZ6KurWp0mF9So1jQLlxhebxPxFWq1cmEp5GC5c/X/H5ZUZXYquKuOqFxGgcYGuw3QdWtxwVmxg2Fwm73WACqqVKzicjjTB1Ju4272Wek2vWqRhmeFSFg50gx0Gy34bAsoS5xLnEySTN0FuAwFPD1f1Jc51R4gnNNlvzToqA8R+yk107IL9ReIQotMRKEFyiVJQOqCD9Qi6H6hCBpaBBkaBEoFBITuhGyBoSlOeZCACJjUI7o7oHCI5JhEe6AunCSaAQgJoI77pgBCaBbWSN0HpdI6IC8oImB+6Lp+iAGykFEKW6AhPRCEAiJQhAIRCNEDQlmHNLMT8rT3KCSFECYJUkAhCEAhCEAhCEAhCEAhCEAhCEBKEdkQgEIgoQCEIQCEIQHohCEAhNCAQhCAQmkgaEk0AhCEAhV53eJly25qxAIQhAISTQCEIQCEIQCEIQCSaSAQhCAQhCAQhCAQhCAQhCAQkhA0kIQCSESgCVHO2YlMwqalOmZkR1BgoJGqBt6qTajXaH0XC4jxbB4Fri2o979IG3uuQ/jmPflrsLW0MxJDm3QewxGJpYemX1HAAc15/iXHmPblpPLWzMi5IXFqvxfEHl4MsGjnmG+itp0KWHYKrz43Q2E6dzogxvq1KodVYfDbmjO4mTPL/AAr6GHzMBeQBYSXQTbktzcIcRUZUNMTTHlJ/jdb6GEbIfBc6LE2i/JBjw1CMvhsblA+d8wOUcyujh8IzMHPJJ5uH25K5tPyxM332VrXAcx3KCQAbYDbVN3yhQzbbdUTI2koJi4AgK1kGDoVU0SNZV7ANUFgHm6IQ0iN/RCC5QcpyoHVBB+oUZ6wpO1SOqAmE+wUdFIQUDnki2qQ0TQEIiEEICA1Ti6B0QgaIRshAIQLpoFomlFk0Aj0S2snKAN0EIlGiBeiUWUolKO6BjRPVRA91IXQP1sjTVJNA0JIlAIQhAfZNCJQCEIQCSEIGkhCBoSTQCEIQCaSEDSQhAJpJoBCEkDSQhAIQhAJXnUQmhA0eyEIBEIQgEIQgEITQCEIQCEIQCEIQCEIQCEIQCEIQCEIlAIuhJAIQhAIQhAIQhAIQhAIQkgEJIJQEomVBzwLkrn4zjeDwjTmrAkbNug6UqurWp0mFz3hrQJJJgBeXr/E9XEOLcDSjYOfe/Zc8jF4x5diqxqSPlmQNUHcx/wAT4ai7JhpruN5BhvuvPYziuN4i5rXVbTBp0zA19ypMwviEwJeNABMcoW6nQqv8lNoa1t/KPzkgw4bA1GkuqOa0aebX0C1fpKD2NzsfUa3zAEzJWz9C1gJrOL2mwbP5zV9Gg2n8twJsdAgwYfCYrEMAqv8ACZPyi5HT7rbSwdOhJYM51vzVzTDYnVTJsI7oIybOa3QbahSplt9nTpySIBEgWiJCiBEHf7oLyTlIEDfVSaJBlQBkAkzImQpNsT9Qgl2/0pNExsYSYbm57KYgdCgm21rBWs5lUZtQDryCuZcfygsEEiLoSGosb7IQXiNlE6qQUTqgrfqEk3jzDa2qI13QEXRCIunpAsgPqgSUJjogNUIRCBITRzKBoST9UAhCAgCiUeqIQE30Smd5CaW6BymqzqmDJugkmloidkDQjXdG2qBoS0Rp3QNFkJT2QSRp2UbJ7oGhRlNA0JSEi6DdA9ESoyq31IsUF0olZ/1NPMBmBJ0E3S/VUZA8VgPKUGmUKoVARZ3snn13HJBZNk+6rmd1IGUE0KIKcoGhKU0DSQiUAhKU0AhCEAhCEBCEIQNCSaAQhGqAQiEIBCEIGhCEAhCEAhCEAhCEAhCEAhCEAhCECQmkgEIQgEISQNCSU2QNCRMKupWZTBLnARzKCyUi8ATK4+P45h8OCG1Q53/Vpk/4XAxHH8fWqN8FuQE28uYlB6+vjaNBpc94AHMri4/4lZSBFFmc6X0XHIxOImriDJJuNIhQGHw7ahgue7UmYHZBdVx2JxbiS5wZrlMztdZjhmVCHPqFwBgBaX1SGhoAy6GFTULKVN1R5aSYEAgkT0QWME0wC3LY+QC2iGV2uxLaQa50m+UfcfmqrpMxGKIDHtaYlzo+WV18LhKdGnlY1smxdu7qgeHoy46RoB+fl1pcWU2DLLidOai/MBYbSeu/8IpsJMvj82QDGF4zO1nRS0toNdFaB6WQQL5jqgqOgt6fn5ZRJ+ivLZvNiqy0Aw4eyCMho1iLmPzui02n+Uy1rgZuDsUwRIEgXsQEDYcti4kJl0gAa2hJpBaY7yU2CDGYkDZBJh7yrgeVhCra0yLbq2Z5wgbW3IKuExrKrZf+FaBZANLibBCmzrCEFyidVNQdqgqqG4590N7oqiSEwgfrCJ5pXgSEc0EpJRt+xS9U+iARunySQCclLdNAapJlHqgEShAQBCE0igNAgiUfROUECI1UdNJViiRqUEWu05qc21lQIAKkDAQSvsmldAQNEqMpygZ0KO6UwUiglMJTdRnrZLMImdEE83RBKwYziuDwUnEYimyNib+y4lT4tbWd4fDsLVr1CYBIhqD1BdYzcLNisdhcICcRWbTGvmdC8vUqfEXEGlzq1HBUzcNaJdH1TocCwlN3iYuo/F1XauqHWUG7E/FdB58PhtCri6kwcogD1WWvT45jX56lengm7NY6T6xZbRUZQYGUabWt2DQAsuJxLqjgGXkxO35CDnngeEp08mJxuIqVZ1YYaL9d1U/4ao1KDxh8bW8Ztsr3CFspgtqZ6lOo/wA06WW+niW0WDyQg42G4Tx/AkfpsTnDLhorQPUFdB3G+OYNg/VcKDwNXUjP2lajjab6hbmDcoBIGgHNXsxA1zh0awUGbC/GWCe5rMTRq4ZxP94sPVd2hjsNiW5qOIp1BH9rgVzKlTD12ZK9NlVht52grC/4e4XXealFr8O83mi8tj00QepDhGqYcF5KnwfiuFBGC4y9zG//ALdZs/VA4vxzhrg3HYIYinr4lGSfpp6hB64FOeq87gPi3h2JqCnVc7D1OVUW913KNanWbmpVGvbzaZCC6U1DMnKCSajKJQSQoieacoAGU0pRKBoSmyJQNCQKcwgaFFj2unKQVJAIQhAJpJoBCSaAQkmgEIQgEIQgEIQgEIQgEISQCEIQCElH6IJSlKUqmriGUmFz3taBuTCC4mFTUxNKn8zwI5lcLiHxCAHMw3ndsSDErg18RXxNXPVqFrtmz1QejxvxJhqOZtL+q4cpj3Xn8TxfHY9wDXeHTd8rWzJUKGEYW/1AMrTq/ft+bLWxlOjnLTANsxQUYfDmnBxLnMsCGiMx9FMimwOqM8aSdM2qKtRr6TcrnHMDbWN9VRWe1jHQ4l3Jt/r+aoLXONhJHNpJJKT306Z8xmTAaDcfgXPp1MTVMOMNJhrQINt5SbSrF3hNs8oNOKx3gjKKgZT3aDck9lmFerishofLN3PN/RdLB/D1N7S7EHPuSR9guzRw1Ok0NptytaIgbhBk4bgauGbIqy02iP59V0mw0IJy3J9khJdLhrrugkxjnOzOAnZWCLQJiyRN5n3TmXSTE7IJCMsDQ80y7NF4/ZR6Af5TLfLaZQAvukWy8clOCBOu3NB1k79EEMogc4sSo5IsL91dAnSITLbaWQVlodY/ZMeQ2Fo3U4uFNtMOaJ1CBsaI5qQZN/ZSYyWiPZWRHpzQQayNbqwBLlv6I3QMRvHqEIaLwboQXKBU1WdUFdS5A1QPUJv+YJCfTugeyZSTmEAE99Up5hOUB9kIn1QgEaIlE+iBgISCDogYgISsU0D3SItdCL+iAQlogmEDkDRROt04Cj7IBOUrDv1UC7qgtB6e6JVRrMY2XOaBzNlixPHOG4UONXGUQW/2h0u9tUHRJjuifVeaxfxpw6g5oYKlUnXKBZYD8VcVx73M4bw5zW3hxE/wEHtCd9I5rBjuMYPAj+tWZmiQ0ESV5Q8M+IuKOBx+M8Bn/WdfRuq34L4b4bhSH1nOr1Ni91p6AILXfFTsSIwGDqVnHSTE+ipdheP49zTWxn6ekSJFOxA76yuoyvhcM0to0WtkkwxoCi/Fvd8ji0cjb6oMzOC8PoVHPqsOJrE3NU5ifQ2VkhghobT2gBQbUc85XPaJ3CMrXAOzSgk6o472O6Tm1CwiLH0j8urGNBExG6T2gkQ6OSDPlcRDR0IiUFpDIBN9P8qwOh0xpvp+aKBZME2EXugQzB8B5mRJiY0Uss2MxrpqrsjSLIbTAdOefugq8Bmc2OuoKkcIRGWA7rdaWU2wBZXtog/NpyQcp1CtTMs819NB36qxrajYMFdQYcEQ1oHUqwYdsRFu9kHIbXrNcSQ50a5dvRXU8e05bwZiHaroHAsdJm51jdZqvDA92Z1zEckGXF4PBcRbGJw7Hn/sBf3WA/Dwwx8ThWMrYV/KczfUf7XSdgHMgs8sA/L/AAkBVabucYuJ3QZWcT47gTGLwdPGUwLvoWd7f4Wmh8U4KpOdlek4atcy49k2Yl5IzCDHLRQxNLC4u+Ioh2mV05XD1QdahjqGIaHUqjHg7tMrQKgjVeVq8IaBm4fi6lCqNC64K59bivxBw6qGVzSqNmz8tj6oPdh4tdPNK8ZS+JuIU2h1fB527uY0x7z+y6WB+J8Fimw5/hPBgtN/qg9EHW7ozcliZiaNRuZlRr2nQtcD9lZ4kboNMolZ21RESAVI1ADc/VBfmRMqjxGuE5/UFZXcXwLKhY/F0Q4ajOLFBe4OoPzMAy7wtDa7X5cp1uFx38ewjajm+JnbtlBn6qh3HcHTdbPlOxbdB6PMjMuHS+IsAbGs6BuWO/hav+Z4eKYecVTg9boOkDKa5uG4thq9Z7GVGujQtMgrbSrsqiWn0QXIUZumgaaV0IGkiUIGiUkIGhJCAQhEoCUSlKRKBykSoF4G6yYzieGwjC6tUaIMZZvPZBsLoVVXEU6VNz3uDQNSV5vG/Er3NAwrWwd3a+y4mJr4rGuy1a5cCZyg29kHoMT8UM8TJhqZeD/efKFxcXja+OfLqhgOiACBZUYTDvdecx2kQQtTMO5vzGf37IKhhxnD4e0gQHOMz6KbxTptcTZ5M6z09FMupfJ4wnaBm9FiqPpUnhzfMREAnMSUG+lWc8F+YBkxOX6wqatalRaDVBqO0DSYBKhhcNjcdiGuc00qUXdEEjkLXXcwvCMNQuKcuiMzzN0HFFDiGMa2GNp03GMsZPfc6LdguBim0eNVe6DOtu35yXbFNoA1BTIJY5rSA4je90HOq4bD06ZptZGY3g3PrunhsJTaS7IGhxmwuea0UsK1l6jvEebzCsJvkbYNEygri5a0QBbSVIuazy7m1govORrgMocRCbGTBna9kCaC4AzOuuyk4QRy3Ug3K6PuFMCZ0QVmbHdSE8onX89lPw9JA5lMNJsDO6Btk+Y/ZSaCST7pjQQrADAsghEDqnlkQLnsrgydRPVMMA7oKA2dgVPL7K0gi40UDa+g2hBENVjGHUlDAD8x9laL2QJjYsEP7lS22SiyCOqJ7BKNdUXMmEEmkZkJCAR1QgvUDqpqt2qCD/mCRE9EVDD2oB/0gYjlCfolZSsgIlPskj6oBCO6PRAI1TQgQCNY5IKEARI5KJLwLX+ilMoJQVsrZnQWkEc1OVF7GvEOHql5m6mQgn0RKjInWyC5BKeZVWIxFLD0XVazw1jBLiTouJxvjowjPBw01K7tMp0XLocFx3EahrcUquDTcUg7RBtxvxZQAc3A0nYh3M+UD91yziuP8Ul9KoKLP/Q5R/K08T4W3CikKYIBeGmCdPzmq8C+vSrDDF7s1LMyoAfmMGD9kGM/D+Lec+KxwdfSXO9576KQ+HsGx+eo6tXAiWyAD7LvU25wGEumJjktOHw7KrMzmnTQ8kHLw+HwmFAOHwNKkAJuwlx5XKvfi6r3Na1pDZ7Ea+i6Bo0Xk2Bi3lsoeE0XYA0IMbhWqeYGLfhVlHAudd5NtgtDBDhPoJWtjRFwQEGYYBpIBbvvurmYGn/1vpK0Nb0JKtaP/WEHPfgpMhrQ78/PRUjCVWky0EEzIK68AzKeSxjfmUHGc2o0HM3QaQo+E6Yj0C7D2WtdZ6mHcXGG+qDl5QHGxvGuv5qgMn5osNBf1XR8IDvzITNITqCgxNpuOn+1opYbTSQVqFPLBsFMN02KCunhhEk37K3wRoBHqpNiFKeenZAU2kDQSpAeqUiUwRrsgcDYT1QR0RmuFJpB6oIlo5BR8Fp/tHsrewujZBlqYGi+JZbks9ThdM/KATrJtK6SOaDhVeFvaT4bi07bwqalKq1rmkB40giZXoi1VVKbToL8oQeMr8KYXmpSeaFdwnKDDZ+41+qgXiiHM4lg21Wf/wC1jBJ9QvV1cO14GZsrPUwjGuJyS3lAQeYZg+G4oluD4i+hVNg1ztfQrT+n+IMF/wCHE0sVTGjX2Oi6NTg+BqOFUsyuP/Wy2spMpEllgRuZQcal8RuoODOKYWphjpnAzNPquY7EO4ljGYh9ZtOlUflljgS3YTyXpS+nXzsq0mEAwREzZcfiHAMO7xX4aaTvDLyGEBtr8kHPxtB2Fc80qlWrQGocNLxKeApYQujEOqOpvgggQR3/AMK84gMwFJlatL6/luZJgkKunSNSm8tD4Y+CRse6DtM+H8GaYqYYNcDoQSR7Ewq63B6DaYovwrY1lrYcPVcrAcdOBxLWgl7CbtNjH8r1mGx+E4kyKDw4tAJEQRKDzOMwHguz4dlv+hH1EqfDjhqoYxzAK2rhJLTyF5Xoq9GxDB6E2XC4jw6ox5xGFOSoDmjUHtOiDM7DYRlc0qlGrQq6iowgA9RZbMLS4phHudQr08TMHK4kOtoBsrsDiqPFcOBVDTWbIdA02lU1qOIwdUOolzg3awIQdKh8TMZUbQx2Gq4evuCBC6+Fx+HxU+DVa4jVu47hcWhiqPEmim9jTXgAB4+YbrHicFiaWKNXBOiIBpExGmh5IPYSiV57hvHhJpYyxBjObX/9hsu812YSLgoJyibclAuAVdSvTpCXva0cyYQXkqJqN3KwP4jhXPAbiqUjZrwT1WepxnBsJBqgkaQg6wqDNAupSf8AC4NX4lwFEeaoCdLEFZq/xQKlsHSz97xbkg9OXRqqqmJpU5z1GtjmV5Spj8fiX5D4jAbEgQPus9fCN8OMRi3ugXy6/WUHp8XxnC4ek9/iB2QT5TK4Vb4nrV3ZcLSHX+6yyUnUaNPKwZxOYuN/zsnUq0gXXtMQBE+yDNicVxLFOkue1n/2yj2ChQwTy4mt55gebbr1Wg4im2PLroSFGrWc/wDuLRBEAWKCxuFp2cYDYjK02nmo5cOx0spgkDWLBFDCYtzh4VFwYL5nxf8APwrazgVN7mmvVe9wMiDH5/hBibjphlPI2TY5dtvVVMw2KquefBcWa3Ou+my79DhmEoDyUmWOpE7rTToZZOb0QeXo8KxdTEBr8tNh5AwN47rt4Pg9DDwQwZtC5110w0Mi0crKQEOnVBWxjWtiw20UnACI1PJN0eaNCkDbp1QVn5dEBoJmFNrSRefVSggX58kFOQETrKXhMghog8ytAb1gcvzsnEHS/ZBnbQYL6k7nVSFJpN9Arsuw17KQaJ/wgqyiQMoNplR8IAm0hX5IPLsrRTuZGvJBmFO3fYKTaXmvHZaBSvfTkjKJB3QRa3KPLr1upgDcCEfKIRExyQKdb2Rafy6kdOSjN9Dr6IHrtbqgDnHNMahNgvzQIU9/qFINMhTFuyc9UEd078kHonHJBU5hJtqgAHb2VsJZQgrDRmn90KehkgIQWKB1U1A6oKKs5heyYmN03/NdMGEB1TmNpSn1Tn/SBzb+EbIn6IJ0QEINuyJsjRAJA2uZT0SNt4QOUpQUkDlLNPVKZSceZhBJRKqq12U2Z6j2taOZgLi4z4owOGOWkX13kxDNJ7yg7r3holzgABPReW41x6niC3D4V7j54zB0A7eyxvrY3jBe/Gl1HDNFqTDBcEcF4eK2fGubDR5abdd7lB0uCcHp5BisQGve8ywHRo2XegNbAtCzYB7X4cZPMGyLdCr3O3iw3Qcfj9QU6QytLi4zIMREG/2WLGzQ4hTrNEeKBPcEfyt2P/r8QpUiPKBJvB1n9vqsPGP/AC4axiXX5aINtMwQQYhbZIAvPRZGtIBOWc1x7SrmggeYGSEFj6jWCcxnVRNQFxhu2+ihlJIzc/VSLRMCBbdBKkC4idFrYQBrP7rKHACDYaAqxlRp0cNdSg1CoAB5VMVSQPusXiHmrGVb6boNoeITB63WZlQ28sz1VzDtKC2ekpG/+Utk810FVSnJm3VQDYExcK4kDVUOcglMIz20VU/6UnSBqUFgqAa7peIToPos5cQYuUs8Dsg0+J5RzQ11+aygkd1YDeEGoVJtdTY6DAKyh2kiSrWOAQaRMIJ91W0lSnUR9EE5TlRBvonKBwokRpombonmgrc23NUOb09lpcesqtw1lBgqtLXSy45AKtzptsRFtlrxDTAygR1WHEAhuZtnIK6bcriIidlirtIfXLy6SxwOWYjqJ/LKWHqMbipzjMbfzZKvmNDFQW5gwnvtt3QcunQZiKeFcXSGFzSJ15fcLXRxAwfDMe2YqZwGxrJEW9lRQpirQBy+anLwQbEWCjXw73jM/wCX9SzNGw8yCunwpv6dzX+Wow5SXWH5dUMpPwGMwzywjNLZD9Y6heg8FtJzzl8lQlxM7yR+wXH4uQyph3sa1wZUMiOx1QdOnxmqyqHPIrUHEw8NgtvuPouj49Gu0Pa4PadCNlzMTgKuFPi02ZqbtRoD3VdGqaTy7CUTUYfnpE6fnRBDitB2Frtx2Bdlqi72/wDYLoYHF0cfQcfke3UT+WhaaDsJj6GaiRmF3AG7T1XnajP+F4h4zp8F0enMfUIOji8LTNUuzNpuN2vmJ39FCnxR9CsKWIIfERUBBMbT+fyutUwdKvRGTKWka+moXIxmCptpPd4XmaCSR/c1Bo4hhKXEsOH0XtbXA+afm6FcbD8SxGCc6i6o80dAwOksM6fhW9j24ZzahZ4tBxs8kT/9T9FPiHCMJiGurNecj5cHDQHr0QZq3EMXWIZTe02nzvMiTv6Kh+Fq1WOfVxTWPAmGUiT+Stnw/wCGyvV4bj84qiPD8/lgXgLfisLX8bwQw5Zlvhh0x1QcalhmFxp4jFVA4izcgHpr0Wqnw3BgDxH1HxqQ+Af3V7+DYg/1POSIs4ALUzhFX+9w2HlnT+UGIDDUp8PB0A3/APrPud1CriQ2nLqjRyDGxHsuo7g+HeBepAMkAgZvon/xWFa0tdRmY1MoOT+rnKKbjUdu1gPuZ7KDXVcSctLDzNj3XoWYakwxTpsb2CsaA0AAQOiDgfoMa4ENoME+4+vRTp8CxDh/WxIaC4ENaST2XoGwAkdA1ByGcEpNOZz6lS1wYj7LbT4dhmgAUhYytYbBUxrYygpDGyNFLINjdWmBy5JCGjYbIIZNJCCAHaXsrDPLXdLJYkhBWPqgHOMusFTykdUBpgE7II5Qd5J35KRiIzCApyQIgBK+32QLLAtY9UolxlWhpPfomKc6iOqCmCBZSgzzV/gzqZU/DCDM1hJtZTDNVdkGwEoygRCCDWAFEADl1Uj+FLc2QBkWMd0jdSk39ktTugjEWgSpEQTKIiUFvRAiJEckASQUZT0TgjugDuNUaX0CcwL3TAtCBg9EddkRKenVAI1RY7QjRAWQghCA3QhCCSgdVNQOqCt3zIiOpSdOf0UkAlylH3TQB25IBnsjv7o2QP0RPol3+iEAdEpvZG11E69UEtkjzUZgrHjeJ0sKILg6pMZBr/hBscQ0arkcX45Q4dT8xL6h0Y2PryVLq3EcXp/Qpm9xdYq/Dg7+o+nNSfnqXMoOJWxGM4w8+NVPhCD5flaulhMBgsM0Oe8Oe53lnWeWiwcYZXwdWnV8V2QuFxP+v9LR+ocK/k11EaR1KC7iuJbSpOp0w0MyQct7krpcDDP+Kpsa0BsGCOUrh4yk44aq5kkOEyTNwuj8MVhVohkmI8oje4KDq4Cm6jiqrMrcr/MO+63PbF/WJVLmElrmAhzDMDfotDXB0EehQc+lg6vjVa9UQXmAG8vwBZuKYdr8ThQQYzHXlZdvUyFkx7HVH4fK2wqAm0oGaTGtbsBaFU9o7bfn1WpwJNzJ5pOpSRAQZ8u8yNlAwT8xn7rQaYBKhkltkFEOIGVxEHZTaL6CFIg/72SEl0SglmGYb9NFLNJtZQBgcuyM0nLog00yQAR9Fe10CDdZGOIEb/ZWh8HWeyDRnuIFlLsswrADdWCqDPZBOqSWRMhUgc1YXS38lVxBQSDb8ky2FEvAumagnWEEC2CXXKgQDBGysDhsiATOvZBWxsCwlFMve4jK4NG53Vgg7Qpj2QRDfNeVYNbKp9IvBDXFo7bKwCJAHZBa2wjVTBHNVgiOqemiC3ZNVgki8dkZiN5QWaJTvKi10IJ/CgCfLb6JTvogmR05FJptr6IK6slpkwVhxPlHPaVvrQG6Ln4oEuhpuUHIDyziMEyNgBeI/wBorOLMLiSMsQLTG+ivNIHHZwZyg7qHEWZ+H1YAFxr3QLCMaaNEf2iW307KDAa/AsW8nKHVAQTY2j/KkHzw9zIAc0ADdRLnUvheq4akuiN5cg1UKrq1JmQlzcoLp6qji2D/AFFCg2Ib4wmBzBBT4aDRpNBvmaAQTK6WMc4YVgploJeLHfRB0fCBpBhEiIErz2IwtTCYt1WiYAdOWYt/C9OweUBZMdQkeI0CRqI1QcIUjVnGYEhlYHztmxtoe9lbiKdDimHdTdTa2uBdhMO79lU1hwWLz0xNNwl2wP5dX4qmyq1uLokl4BAI5IM/w/i6tBzuGYvy1KR8k7jlZdTFUWluxneJXmsfWqtr0cQ5sV6diQIsvSYLEMxuDa8eYEQQdig5LqYpV3UahjDVdACPIf2UcI5+BrHC4kzh6tmk7dQuji8LLHECHa2FysooN4rgH0iAK9O19LX0QU4/hwxLcrC5mIoR4bx/cNl1eBcS/XYfw6xy4ml5ajTY23hc/B1X16Lqb6YbicNAN7kf4VVWcHjKXEqRyBzw2u2LRzj0QeqIKg4AkqVN7XsDm3BEghTygzN5QZnNdNriUFtp+6uLTPRRcNbIM7hl80zulaRa3VWkHeQo5XQUEdIvco6zspxf8sgti4CBZjpYqeYm6QbmFhGqm2nrdBEib6/VMC0cjurhTHfupZGt2QU5HHnzTFN0Qrid0SND9EFYo6SbKXhA6qQIlSnTkgiKYUhTaDonPRMlAgBsE+qjPVA9/RA9NkeiCgC6BQg/dOEACDCCMJQLfdT0UTGpQRIkRJhAbPZS7pjRAssdeqMvJSSgFAQISIB2UuqWlkES0W2KAD2KkhAQhMWQgNEjqmkgaEpQgIlCJQgkoHVTUDqgrePMgBBEu9EwUCJQj8unogPyyJRHqkdEDlKSJ90EpTqgFTicTTwzMz3QOyp4nj2YHDue65IsJ+/JYsP42KHiYlovdrNAO/VAVcXicU4tw0tZoX6AKOG4a2i4vL3VHu1e43WtoE+aCFeY9O6CsUxMSVnxzJpt5zz5rUXG3VVYhmdka9EHneN0amI4Y9hMukOBC5mDPj4ek6fMNSb3XocaG1OH1qVwQCJMheYwVIspuDtS6zWmb7IPQ4WjOGAdJaYieSz4DCPwGNfNqLjnbaIPtourh6fhUmCxgAWuFrdSp1WjMJ7WQWNLXw5tpCmLCGi3JRpUGsYGizQFc0DYIIhjj811PIIuEA2/ZOdkCv2RMwUZrbKJdzQRc0TOqrdTsYHqrMwIKRv/AHQUFDw4XCUDLyUt5JjaEEtDZmOcoIuHO6eo1KpdX82VtzPspGoN4MbC6CwuAAMqDn6Xub8pUc2c/wB0bQFnq4llOQSDAk8wPwILcRj24d1PPfxHZGxuVOnjaL3NZ4gLnyQAdV5LFYw4rHU3vL2U2mWw2SOvXZdLhjcM/EGoMUKlbQNPlI9OaD0JqOBEG/JBqPPeIlZYyEl0mE2vEQJjog1ipzUg4HfdZM9iBryU8wbodfog0AtB5KTXNOiyEm/LmLKTXEQbj1QbGwQpws9KoDqVYH9YQW3THMqptUAubmkjlspB090E9NEGzTsokzrY9Ei+JM+qCZIm3rCWbLoqXVGtmSOygazb6lBeakAn6obWl8BZnuJIvuraLTOtuqDVNro0H8Jjohxhs6oKKrrEEx0XPa8vqEOu7odpWnEO+YzrbVZW+UknnugzkRWJaCLzI1WfiJecEWgxJAiJW5jPMSQdVk4q406LW6ySbdBKCnEU2/pC6f7SZHoVrYP/AO3XAwB4RIAHqsVWp/8AprRJBJBHtoulTb/+jMaInwReLfLKDHwxhfw+mReLe0LrVBmoNhuYyNt1yOEks4RTyOFnEFb61WoXYZoeIfVbvG6DuN+XSEnDMDZMXTjqg5OMw4bLsrcu4AWSk00qrnNM0jbJHynmF2q7Q4eYSNwVy6lJtOo5xuALQgw8U4cMTRJoW3AjQp/D1ZtFr8M5mVxGeSI9CtFOs9tbwqgBa4WvZRx+FdUyupQHN2H9w5Sg6VUOIlt3gyDquU7Nw3igMAU6ova8ytmAxJrNyOdNRtgSocYotr4Jta3iUDvuPyEGTiM0qjOJYdsFpAqNbYkfhU3PpvAqUyHYas2IE26FW4AiphwypDmvGV0jZYsLhzhcVU4fVePBfLqYjTYX6/sg0cHxz8Li/wDjKx8tzRedxsPzkvQh0j66LzHE8G5zabqTofRvSdM8v3AXb4bjW43CNrCQ7RwOoOhQbDz58lGNP2ThLU3QRIGhsllG8zyV2QxrdPJ7IKRTvCk2iLQLq3KPVMCN0FQphunK6e86Kw6pHRBETp9lIhMd0RdBE6XQBdOJ1ThAdECSEyLIiQgIPRPVEXRAQKNwmnoiECvsjupJIEUtU0R0QRMpRupQgoCIREIEyhAQUBNEIFKEI7oBBQkTKAThRm6YKBkKP0Up6oKBJJohAkIIQgmqzqrFA6oKz8yEOu7RGyBoOqJ3CLSgD0QnHRLdAlF3dSPe6g4AoPPY2o3iPEjhb5aUnvH7SVvNVrWw4wORNyuYx4ofEha4wKmZk/X9l03UyT5ZJIQWtfMeWIMBTmdLnVAYY5wmRHdAj807Sk6I1FuiZgE81VUJ/t90GHHscWl7JzRtqV5zh7c+MFMCWzJAPLVdriOOFOaFFwNY6DWAocM4e+kc5aA9wJmLhB0KXmEZT0BtK20m81GnSLb69VebDSEE4CRPl1nqoZvVRLwNSgmXbFLPAVLqvlsVQ6qLSSEFz6hzdE8wIkrK+prE62R4kWuZ6oNcgQNNrqNSqGMkkAd+iyF73C0jsJ2VFWoykHVK1SwuSTp67IL6tfM4Bl50M27qLneYEl3YLm1ON4GlIc91U8mDUdysT+NYvGYhtDh2HkkmxE+p5IO65zWuk+5Koq8Qw1GKjqzHmbBrpWGh8P8AEcS7PisYWm4geYCY0uungvhrD0CHPLqzpkZrAeiDnPxuPx7jTwdKo2noXkQfQ/7WjDcBr4h2fHVCxp1Yw69zyXo6OGaxohsDorxSERCDnYbhOCoMaxlBoi2Y6lXVOH4Wpd1ETqD1W3wxtojIg85j+G42nXNXBVZBA8jlgfi8Vh35MdhX07T4jbtNvb67L2RYOWirqUWvEOvNkHmmVhVAFCpndMFkCR6FWeJWMeWBpcarVjfh7DVhmpTSfMgtkD7rkYp/GOEgnEUv1eGB+Yagd/5CDq0HuDnB1wrjBjbeVxsNxGhiaZfQBA0gi4Kvo1KxDix0Wnmg6IOUyNO35zVwr/8Aa5XPpUi6oDWqvdGxEDXVW4rE08PQ8SoYG3UoOdieJU8LjsS7K8Oa0Oa5o+Y7g9P8rtUMY2rQp1WNgPaHX+y8gxtTieLc+8OuSBIA2C9BSZUFOnRokuDQB+FB0DiQ2S6yodjZEBp103UWYZ7hDyey1UsHlcIueZ1QZm1alWHAQD0VtOm7MPMTtGy1uw/lEG/JXU8OWjrogz0qcaC59FoY2ADv2VgpepGnRMN56oGI2j0UXiQQrIvdBhBza4191maTln6BbcQ2JkSsbCfEgc0Ay0CZ7rJxlpPgOsBmI66f4W4NvrHWFg4o7NicNSEjNJntCDDjWl2BdsSIkrpioHYF7BYfp5G39pXHxzHfpqnnkHQDQdF0cdTLWVCM2YYUtAy9EGbhhDsBSbm0cSQDC3Uv6/F8Ew6MDnxtoVi4dR8PBUrAF9MER3WnhlRx48ynM5abpgc4iUHp26aJx+SgXTCCL2yFhr0swIAGYbrfcKp7ARcoOT4dN9KAbtMAzceqroVb+FUHnabLTVZkqksgTqsWLzt/rMILmD3G6CnEg05qUDlLTcjWenut1KrTxvDamWW1MsPAHmlY3PNekypREf2ul2h2sqcPiXYTFeII8InK8A6byR6IL+HPLqLYu4AEEwJCu4nRNagKuYB7Nxy/PusGAqubULs002EAxBjVddjpDgQAD9tIQZcM5uNa3xXOzCzhOjoUcFUqYHiLQ8RRxBNMydKg09xCoLzhOI2ux9jA0B0P7LTjMOMVRq0gfMW52GLte3+Qg7gcTfdSBv1WDheNbjcBSrE+YiHWi41W4EHTdBYDbr2U7kKoKwFACycjTZHJGyAQRKCSmECiN0QpBJAosgoQgE90DVCBhHdKUSgaEIugEIQgEIQgiUJwlqUBohBlLmgaPolKWYDsgaEpuU7oD1QEQUQEEblAUtEuyBgIQET7oBNJAMoBCaEDhQKmoHVBU6M/WFIJH/yeiEB6poRN9EASjbqjW6PugRUS3fRSjmiR7oPNfEGENKp+up6AtJ7/AMaLp4GtSxWHbVY0NcfmB1adwt1WnTqsLXtDmnZYP0lbDuPgvzM2a7bpP8oNUAiSYUKtRjJJgBcfF8Qx7MXTwbGU2OqCWkukqH6HGFw8ZzXE6uLiYQaMVxWmwEU2uqOmBAgLn1P1mPIGYMkyWzYfl10KPCaYdmqCXHcro0MMyk0BosOQQc3A8LZQeXZRPPc9eg3XTZTyiYjqmXNaYAcesWQajQQDLZ6IGQe6RdEzPooPxLRoTPYrLXxGcCC5oibWQXVXxMa9FmNdw3mdIH2Vb/O6AXzO25UHOawWvqgu8Rx3tzhZMXS/U08nihrhfT87ofimblrRpcFY8Rxahhw51R/l0vc+kIIjA40Atw+Kv80F5+xCx4gcSw1VjH4hxqP+VodMybJ0+I8S4hULeG4Vwpl0eIRYfnqu1w74daxza2OrOr1fmIBhoOtt0GanwXiFdn9fHVASASG7HkYN0Yf4Ra+pmxuJdUEyWtbC9S2nAAiArGtvZBzMJwPAYSPCwzJ1lwzH3K0YXheGwtHw6FLKCZJ3J5kreGgKUGUGVjCw3bI58lpDAAE4TGnRAgI7JgJoiRr7IAj3QR6IRsgUJEJxJQfyyCEdlF7AdQD6KyCkdEHnOL8GZ5sVhP6NdoJOQQHxsQvPU+N4hl6lCwMPLdR6f5X0B7NdF5l1EUfiHEUiGnx2AgEaEAf5Qcn/APIwGyB5otmbCKWFx/GKgfiXvZRGgNp9F1q/C2kZixrYOYkalb6WQ0WkDwxGh1QZ8Hg6eEoMpMuG2vut+HpSIiD2uohlhNh1WmiwxpCCxrGtuL+qtFx5QinTOtlcGgIEApRomUIIxHRG/VOUIBIhO+6RQUvp5iZ+qzilE7HZazqqagymdZQZS2DcrlcSBdxPCNmNTErr1BcwuTxBpPEsFIJEO0G9kHPxtMnD1XEiCd+/57LqY6m17C9oJmi5rIJ5clycfaniGM/tnbryXYrgf8a1wv5IBPaEHPwMnD4ZsggMcCecErocGpsdxXF1Q2fDDWSReYXLZVdh8PSexrbM77kn7rq/DID8PiMQbGtWcb2NoH8oPQBMEKLdLBSjmgD0EhQeBvorISOiDDXp5pk2hYXANcc1g03G5XVqtkaTC5+IY13mE+6DlvnA8Ua1v/ixA0/6mb/dSr0y5vmENeMr7fVaMVQbiMKWmzqfma47Kqk59WkG3LoiwOyDHwwPp/q6BLBlyCNzrcfRaqD3UnGm4mBeXXCg4mhWY/IW5LOdPzNNlqr0Q9oe1xMREFBXxSiKtAPblDm2kTMfkIw9TxcI12aatJ2vUfhVrCK1AjQ6ELNw4+HXq0SZ/u112KCzAVDguN1cOI8DFN8anGx3XoGOHZea4i9+Gbh61OQcNVnu06j9l36ZDg0i4IkGdUGkD2U4tCrY4FTBBQPZFkhEIsgY7o6pWnogmNUDkJqEzCYIAQS+qXfVElE9EDiEFLRSQKAnCNktOiA3TSTFkAhCEAhCRugDKRTSNwgDp0UDm0AUkfdBXld/hTDfROeqAfVAxohEpSgcpApSUieaCSjPJRLrWF+iiXWubIJ5ogQjP1VJff5kZ9UFhqQ4i/NNtQHdUOdLjfQIbUkcjGiDSDdCpa8B1/shBqUDqpQFA6oKz8+oCcQdEj85tqpBAIn2SPJGiByj0SM/hQbICNY1SJyzNk9ggoEDIHNBHul6qUnTRBzeKcLpcQpQ6z2mWvGoK89UxPE+EPy4qma1MEAVNIHKRqvY2O91F9JlSmWuhw6oPP4fj2Hr5f6nhzaH2ldFmLY6L+1wsmN+GMDirBrmf/Urnu+FCHZGYmoxo0nzD9kHaNdkHK4CFW6o8gg1BN4GbVc5nw5iAR/+oO//AKT/ACpj4fxDQR+udHMNJ/dBo8WzvO0j/wCyoOKo0y7PWY20mHgxol/+NvcYqY2qWnZjYO9rk81Oh8NYVlQFz6r42LoHsAEGOpxfCNaMjXVDrOS35dUjHY/EtH6bCVG0zJzhoE9ZXosPwbCUXBzKDAdZIkreyg0C4CDxlPhHGMZVIquFFot4kyfSF1sD8MYOhmdiW/qajt6t/ovQ5I6Ijogz0sOyk0NptDWAQANArQwX3UwJTiSgQbGiYHJMD2Tj2CAAUgLJSmEDhCEIBCEbIBCIQgSDojZBMDUoAhRhS+qRnmgrNuq4OPZ//cuEItNF0z0/2u+WwAvPOqDE/FNRxIDMLRDL8yg6Lg2AGkGNlLwryXT6JZ2buv0UvEBOYIFllwA79lrpMgciszCZ81506LY17A0S4T3QTA2UgotdmEjRSugCozP7qRuEoPKEBdARHROAgW90iNwJUoQQgri6pqtm/JXk+nZQeJb1QZA7MeZhcnjALcTgqv8Aa18EzpMLqk5an3sudxwDwcO8kDJWBv2KDFxDNnrAiCCDrtZaGvB4Ec21OD0VVWsyvjMY2mZNNoaYGmiq8QDgFduYmHQDHMhBlxU0OEMLmTmtGw8q9F8N0xT4LhbRmZnjvdcDjbSMJh2ghpu3LOuy9TwdscLwomwpNj2QbhHdSSaZCeqASJKfqg80EHNnSyx1myHC0LYQDbks9YSCLWCDmkllTzEgCxXPpvGHxxYfkebAaRsuhigTBjWxhYuIUcwa9plw8tuaC3F0Q9jzmhwB3iAnwyoX0MroIDi35r8woYd5LWOkuaRDh1TYfAxz6brsqwQYtPdAPYaOIMj5xEyRf8+6oe40MU2sJDZ0HIrfimGpTzNifz+VzcY7xGtcx05m5v3/AJQbMS1lYFtstZjmSNb6fZT+HcU+rgXUqt3UHlkz7fwqWAV+HtI/sEwByKhwuqyhxqqww1uJaHsA0m8/ug9E2SeSuE81WwEFTHRBNCWyepQCUInZH5KBGB6pdk5iyeu90CFundPTolHslI5oJDupC6gZ5qIMduyC6UKJdqjMBqUEtUpRM6IKBpJfRMIBJBS+iB6KINpmyCeV1WXFpsLILZKjIsoZpE2HfZGaBpCCc2EI91T4oF5/youq9Rqg0Zhuol0rP+oaGxyUTWM2CDSXKt1UBp1sqHVXOE6BIvO19EFxqEtJhU+MSbHUqovvlKiD5rmd7oLi6TvMwpB0C57KprhoE53Bi2pQSc4Zp2A2KkCIiYVBJzG4PqpukaINFN01AhU0ahNYdZ3Qg6agdVPVQOqCsnzndNInznmgfVA9EnOykJ7quoY9tQUEg+VKQd49VzKb8Q3GPL3N8CPKJvPsr62MpYelnquDW7lBrsNEWPJVUazKtJr2OlrhII3Cs+6CU9ZKRHslonKBaTNkA80sp1Ug3XRAR2RlBEKUlNBEsB5JZFOU7Qgr8OTdMMjb3VhSQJP1Si/VOECAjonCPsjlv3QKEEdAixspRdAt9E0IhAwgd5SCaBoQhAIRolqgcoREBEIEj0TSQGyJ5IUC6LoKsVWGHw76rtGAnuvKcGZXr1MTj32/UOga7E/nouh8S46adLAscRUxDw3ym4E3KspsZh6VPD0A0BtgJQIZaIF789yrBUqEeRobzukA1h2c5TDnuPlgEoLaVBzgC85T3Wym1rIDGi25WWm3IZLy48tloDid7ckF7STzU1BuikEEplOyQTiyBoSR+SgaSR+qRKAI6KBNuackzdRi5CDnYrMXiBHrdYuMUnVeFvLxdkOBHOeq6OMs4H3VOMAqYCrcAlhudrIPP5AzimIqvEirhhmgTeB7pMc5/D/04AzVK8X2Fj/C0OeymMNWiGuaATHK11mpF7eIUvPAFWdOiCvj8lzGF8Np6RvP+l6zgFuDYTceE0zK8vx6GMzgEOc+412XruF0/B4fhqZF202g+yDYJj905SAgJoAn3Sm6DpookoB2m6qfIFlabhQeSdEHLrtJaQAQZ5SsuXxKVRjiRI1PP8K6NSTI0lYHf03SGkAaIOfhPEfTfmEZbQdoWzHZqnDG1KYh9OCIAKz1D4eMqUSPLUE87laKQzMNMz5YI6W2QX0aoq0A4aPaHAaXXPxoIsGGWua4EbDb6q3COcw5HOGWm+YAOhVvE6Weg5zTBPmHKNfoUGbA1jTdWoZd5bFx+QsvE2HD0sPjKLXNqUqrm62iZH0BCsaDSxTaroAcAOgM/wClbjMzuF4tn97CKhjTW49kHpMLX8ehTqAQHtDoB6LSBZcb4dxIr8NaATmpktJ+30XYGnbmglPRA0QDCN0AO0IlK0zuib/ygeqI3QlI6IAdURaJQfcqJIQO06aqJIjofVBJ626pTfndA8xJtITmZ3KiDPZM6XNuSCYd0Upsq5M2RmOhQTmx5JZhrsoEyVEuLbzEoLi72UXOAEkx1VJqECR91E1joBGqC01AOioNWNnKLnGRN91AwSSb+qBurnSD6qBe5wgkghBPv3uoEjmgMxANinmECeihMjr0QL66RoglmE3CM1hr2kXUQYM7bdEOaHOEczsgk8kR5TyhJzrwATabIcTbc8yoXO4QTm8a8lXJLoAPfkkbdR02QJm9xzQSBJMX9UFxBiO6gSRBIbe0gpl3lBbdA2PJIlpjWykasuPlIPNQYZJJIupCCL2/ZBbh3TWaNT97IRhR/wDJEEdvRCDrESoHVTUDqgqcTnIGyBy+qRH9UqRHqgRPNc3jGMdgMIa7WF5kAAmBfmuiSBHRc/jNLx+HVmRJiQOxn9kHlavGeKVczv8A4zLSBcypP4lxNlPLisNh69M6gmx+sLFh6lVrhnaC13uunhaNLEUiHZXszCz2iyDo8K41Tq5KLqBoACBJGUdF3adTMIC8pV4Ph63yDwnEa03EfT0Sw2Mx3BqzW4nxK+FEw4DQbIPYGHAtuk0BthoqcLiqWKpCpRfLXDTdWiTKCwGQpa66KIPNMdiCgluiEp6SE7oAD2T2S2TCAT9LJSmgSE0IBHZEIQImD/CYPRLUo9UDRdGiEDCEoTQMo1STQCAiUICEIQgEpTUSgTpglUYktFIlxsNeivXC+KMQaPDcjD56pDANzKDhYRxxuOdjHEkZiKTjqGj/ABb1XYbme8BriCBy+yy4HD/p6TaYBIibu9V0abG026AdJuUDZTbAFz3WmmwaLPnBgNbfrZaGy4Cx9UE5kwwac1ppUgO/VRotaGgCICv0QMC0AQmgJwUCT7IiBCI5oBCaN9ECIuknaU0EIvdRcCrCokIMWMkAEbbqinL6TmPg6jXULZiWywjKPZZaE5iDsg4Avw+mwlwLKrqRdNxvKpww/wD1WmHkucWETm0Ila3sAp8Qpkf+OsH5Zmx6BZg79Pj6L3C7wQToPyyCri+Wrj6LMp8ztidDG69tRGWmANF4hzqWI4vSIyzIuO4iPzde1YdBoUF8oJhRmdAiL6IJZpmEG6IsgAjW/VBEjRIg3sSVZGiSDDiGa5Z9rrDVZrmbrYLr1RaRssGIpiJiANSg5WLEVMPUaYE5ZB1UwYLajDd9zNksXSH6ck/NTdmAj009U2hpoy2QecTFoQQqEUse05iBVEDlqttceLhHiJLQQsOLZOGzsyhzDmnLaOy1UyKmFuMzajL259EHNLT/AMbSrkxByx6kfwt1MsfiGyHAVKeUgjWyqwVLx+GVKNwHDUjeFXw57y2iX5mAOLbiD0Qa/hgMZg6zGj5KpB5mwXeBELgcFBpcQ4hRm3iB43sQu60myCyZTmAkI9kb3MlA52SN+iNEigRdyJsol59dEnuiOqgTIM6oJh8W3Tz8yqibc1Eui5HsUGgEbi6qcYNhCrD4NkOqgzYnsgtB8w5KYdIErOXu2J5pGoBlAJ5INM2A0VZqtFpkqjxAAZmUy4EfQnRBYXk3aCFB5cRrIlLMBzuk12vVAwCRujW0W6WUS4SD9Ei6bZo2CCVyT0SLh6qs5gPLKRYIBNwOuqCRcNrBRLmtabIDLzr+BRcAHBxMoFm+p3CA6QmYsiRYAQgReNHDXlv2RIGmvLmh17uE8oSyNBMX6oG4kt8tjzOyjJMxYphpbEWhSdZsm/qgg5oEW0KiARPmMWhWCHMNiZ/hMMt81xfVBBwIsDMlRh9rT05K3LLp06IPmdAn0QVjMAAWzBsQpsgC5m/JWBg5xfXmnkN9+qB4ZoFdsGPTuhWUGnxmyIgfshB0QoHVTUHaoKiCXusmfeUjZ55QmUESI/0qazczSCNVcSq3yWkTCD5+cO+hiMRRqFrSxxDZ0I2P1W7h+Jqeam8tlsQSNFL4konDcWo4nVtUZXcpH59Fmw+ak5pecw0cJnbY/t16IPQ4VmYNcwiQtVINJIsYtouXhTlL4dA/NFv8TKBDpKAfhH0qja+EflAkupRZxV+C4hTxFQsLwXA8r+qg6tUY0FrM3cwudjhUe5tfDkU6zNYHzBB6UAc1IFcrg3Ev1rX06sCtTMEc+q6uiBhMhInogFA9N00kIHb83QkmgE5KWqEDSlCIQLTkmkQgQgYTRKAEBsiLp2CBdAQjdOUTugUJ67pWRKBpSiU+wQJBQUiZQI2XmeNU/wBTxKkMxys0adJ3PsvS1CA0kwvPUv8A5fEatRgzMZYOnWb/AMILqdMNbIBnqVIMcBm35rRka27tY0SGZx2AA0QRa0AT9VpYJs4XVMhjRoStNASQ7mEFrWkRCtAISaIUuiACaJGicwgEQhCAGiIRdCAShNKEAUj2TUXWCCh953WVjstYgW52WsjostTMyo1wBInYoOZiWlvF6rRcV6QnuJXLrnxa9AZ8smIJtMLtcUysxeErxo7IfVcXiRZSxoApuzMBMDQaoKeA/wBbi4nNlDhY9j/C9wxsxPsvHfCtPNjGPDXE5iXOP/1he2DdwgYsE46IhGiAjkhNCA6pHqmEIK3Ceqy1WgtII2stZ7LLiJAsg5NZmYOvciAsuGcG0g5pdDmxErdWDcxdfN3KyMpU3Oq0BpIcOcG37ILaRBlkkg/usnD8R4dOox3l8KwAOg3HutdMObTbLYi0clzsa7wce8WAq0i3UR+aINvCc4wpqiwzEXGv5dIjwn1Q5uUh2Zp5bq7hI/8Ag5W+WZcAFVVLP1DmH54BgcohBHCVXj4jGRsMqYfzd9V6IRv/AIXmsM0s4/hnSCKlEXHb/C9I3sgmDfRSm/8AlR2UcwFhqgmXEAW+iRdAsqS+SbHVScbaygi83O91W93MEGbJmLakKJvqICBZjHLrCDcRKRboc2m4UYETqeyBi/MnZAJzQPRK+UgCxUwBfruQgh5jfTsE40KNLnTmUC0QNEDAO4ugCDO3JABPt6pwJ6IFLo0PSbjZRyyDdTve/qPRIADX6IIATpdF9gLKybW9ERH+UFc6yJ6QiII5qUWki6De0ygRPlsLqs3+Y3HIKw/Q7lQkRysgWT07JwAJN1HxW7OGsXKXj0yAA9pnqglvokA1oN7Kvx2wA1rnGbwszuJBlXww0NdycO8HRBuBmCdQiCdVzHY97iGifoOyPFxTgfCbY9d/woOnIAgmx2nVJ+k5hzXDxOKrtqZahY250d+FZ6ri+Ie5z3DQiAZ/OSD0eem1ji5/lbeVVgC3wjmO5uTO64DK9d7HsYxrnEzBBI9lrbT4s+m5rM7DF4YBPYxCD0IAIEkX6pmpSb81SmAOboXnG8K4pUE1ahMaAanv6KLODYsuLnMqN7SbevRB6WhjMO+sG03hzjayFyuGcGr0MbSquLsrQbHshB6c3GsKB1VirOqCpx/qHZBHf2Q4jOde6NrII7zryUXXOim67TdVGw3CDl/EGD/V8PcACXs87Y5heaoVBVosYKhzRHL8sva1mywiJMQvCeEcPjX0GsIyuIAm4Jug6OFc8Q2XF2wmN9F2sAXPph9xyB2/IXFwlQOqQ8uBAiD+dF1MCcj3NkxqP4QdRkaG/Uquth22cPm7KTHAtj6qeo6Qg42LwmIwlYYrBmXt1bfzdPou9gcUzGYVlZkw4SRGhWcOgELJRf8A8fjmsDT4Nc7aNOyDtxyTBUVL3QMFNR7JhAapnRKbI3ugI6IPRCRP4UEhKOiWmp1RNtYQJx0/dNthqk7Q3hNojdAXJUhqhNAJaJhB0QI6JTYCyZgoG/JAInkUI2CAzfkImeyDvF0IBIm/ZHL9lCo5rBLrDmg53H8UcNgHNbOep5BGvUjssHBKdWlggw08rpMk73t+yzcc4zhMS3Jhy6rUp6OZIaDpE/7VmEw9Zz2V8S4h4vezW66BB1XtIHmIJ36JNOYx9TYKbKbYzF2adOSsAl0C6BU2CJcL7wtFIQhlMxJKtAI7oJAdVOFDRS+yAhNLsmgEICEAhCEAkmkUC/NVF0HdSJ5pETdBW4j06LNiYYxzpA3klane3VZ8Q3NTc0wbIOXxZxODpvF4e12q4HEX+J4+If8A3nI0z+bL0GObm4dUbPytPrC87xARh6NP5s5mAYnSCg63wnTIptMGANSV6tpsvM/Dj4r5BB/pzItuvSi/dBJCB7p6IFMJ+iRumgAj1QkgRvqqarZHJXcz9lF4lBy8QyA7bvosQbFeoRcuaInouniWS0N/7HVc8tDMTTpki4cJ6i6Bloc9zyIDrhc7i1PxKbajTLmgtJJtFlvaTLmGCG2A1Sr0BUoVGANAiZM6oJcOP/xKLy2BkaCJWeuyOMF0TnpkWH5yS4XVdUwxaMoDZAAKniqgZxDBh0Zqgc245BBzqeKZU4jhDTn+nDJPP37r1rXSDOoGq8nhMLSPHadPyxBqCei9SJtpdBYHEyEckhbVEn5UCab6wh9jYX6pjX6qL5JEb8kETqURmHJNonbZBbuAghpGiJ8pMWUiwc/qnECyCDQTNpTAJ1UnNgXQBzuEETcG0dURYSpkN3MFZquOwtIE+I0xu2/2QWmfdSA6SuLW44TWfTw1HOQJk3PQwE3YnidQUw2hUplw2ZF46oOw45Wy4gCYuYUS+m2Jc0E8yufS4Liqxz4mq0bgHzLW7g2am7+s8uPQBBGpj8NT/vk7AbqP62i4TSDqn/1b+dVOjwOm0ZnOJf8A9tT/AB9Fa7h1H+5hfGzyTHug5+K4m5gGSnTDyQ2C8anooivja7S5lEsGglq7VHCsZEUmAjSwWjIZsLdkHnHYfiTmhzpvcgf4WevSfShtY4guOhpssvViluSU/BZERZB400a5cHU8NXLeTnhv0hWUsLjGuDhh2hx5vnbmSvWmhT0LAfRHgU/+g9kHmm4bHvqExSayRq83G+hU/wDjHucHPLMx0hxt+WXojQpn+0eybaVNujAEHIo8Hohg8T+o7cwIWocNpAWaQNYmVvgDSyEGP/jsP/8A6mHuFL9FRE/02AdAAtWqIQUjDst5RZT8Nu7QpoQRDQNAE4TQgQABQndCBqtwurFWdUFTvnPRMctUEeclOJgoIn7KLr6KxRO6CsgGQvN/EGDFCtRxzWy0Oy1R30ML0osdFj4lhRi8FVpPkZmmO+31QeZo0XDEEiQ1zZvddPD3ph+jt+X5osWEa04RrHuLn0vI8RoRMT6LXShnlzGDuQg10q4zA6ra2qNNVy/mu2ZK003nKDN+m6CvH4B+KfLa7qexyk+m6y0uH4prXM/WmoR8pqEyF0rjy5ieQ1QHNbLpj8/ygjRrY/DQKjW16e7mmD/lb6WMo1CBmyuOzrFUB8RD59VTXpMrMIcAeSDqiEbLhB2KwZBpO8Slux/7FbcJxfD4h3hu/o1Rqx5E+iDo7oUQ+bi6ltZAeqjM6qVktSgYMX/ZNIe3ZHZAaKQ7qEpgjdBOUSo5p0Tk7oHKFEFLMgmYPZPdQlBdJtqglMBInnKjPJRzXsEFnJObWVWfmqMVjWYamXPIBi19SgtxWJpYakatZ4a0bnftzXmMTicbxqsaLG+BhY8xJ+a/1CjVxFTHYxuIxbgKTPkotJIJ5rp4J9Wto1rGiIjkghhOFUcOGlgLqg/uP7LoUsPtv7q6lRAvc9StDWgaBBUyjHsrA0NsNFKI9EEoCLIt27IvroEC+vNANU0gmgE0vVNAIQUeiAlCI9EIEkQpJWQRM8/ZRO+/VTiVEixuggoviJ1PdSI1UKkQfdBxuKuDMLVBtpYd15ziwLamFptYC3L3nT+F3uMuaaZbYvMQHDlyXnq7ScURka0iASOZCDt/D9Q1MYXNaA0UgJB6r1DXEjmvN/D7HUMVVp1W3c0Fu/P/AAvSNEDRBaPdCXomgJ5pqM+vdMHogaB0SmEpugcgaWStdAM6IPsgyYllg7efZczGi4eGjyPmTrsuviBLHQFgrkMrUZAAc79igx0iwuqUxGkgDWy0CwL4Omh9VVTIp13iIOkdwmx5PlIJg/vsg4/DMZSdxB7KDHMp1MxAdqDy7aroY5mXieAnL/dcj8/AuNXe3C8WcWsjK7xBI56rq1cVVrYzhjjlkFxcWC2gjX1QLAgv+JC2ABTY/wC69GAAdL9FwMBTn4lrEX/pEkTvIXoAL2CBnzDZQjbLdWZHGeSl4cwgqy7Ee6RGytyBReadMS9zWjmTCCGWNkRNis9fieFoAebMeQ5Ln1OM1qhjD0mAEwSTJ9EHXLNjsqK2KoYdv9aqAAuU7DcRxwHzMZqS8x2stGG+HqdMHxCXG9otrKBO41Sc7LSpueJsdPy6swuJx1WoT+md4ZHlzCL9+S6FDh2GoOzMosa7nC1Bumw5IPPV8DjuIVHGqAxmgY7T91dg+DeC4uqtp1S4TBFgfz7Lu5R/tPKEHO8KpQnK+OjadlbRpPqSXnMNitsBCCttOJ6qQbCmhBGL6IsCmhAIQhAIQhAJJoQJCaSBQmhCAQhCBIQhAIQhApQnuhA1A6qagdUFRH9Qp3jWyi+c55KQ0QE8kiCmg22QQOqi7QzpCs2UTbVB5niOHpYTiza0QMX5SDu4aFSqhkkNPy2k7brZ8Q8POOwP9MltWmc7CDoVzcHXOIwWfL/VFnAmCD+BBopua4hpMOG531v9VeHZXkzb/CxuL2OzMdIFiCBuVexxe11iOVkGtruxGv0U3ODpgi97qlr5b/7T9VI1PMYEX3QW+Uj5R0uk6C4mIPUWSDiWjMABb8/OanmA8seqCtlVwkVBAKy4zh2FxtNwgtcd22W1wY4EESIVbhBgfKdUHGwfFsZweqcJjv6tEfK+bgfuvT4THUMXS8SjUBb9iuVi6DMSx1KvTzNM33BjULn4TB4rAOeab2mB8gEB8dSg9dmGyeYLyrK/G8UM9OmzDg6eKSSfT+V0cFSxbGH9XiTUeTbKIj1Qddz2tjM4N7lQFdjrBzT0BWE4alVg1Bmjmqn8HwTzLmOEGbOI+iDqeKOaPEb0v0XD/wCEwgILDWHQVCEzwdgcPDxOJb2qfyg7edvdTzDmuGcFi6WXwMc+21S4QcVxTDMGbD08QBrkdBj1QdzMClmhefb8RtpiMThKlN24iVuw/FsJiQPDrN7Gx7IOkXoL4tsubjeKUsIwmQ50SGgi65BxfFOJuNXCxQpC4LtDHL+UHpn1mgE2AGs7Lk4j4hwNKqWMea9SbtpCYXNfhOI43K3iFRtPDMu4MdPichZaIbh6PhYWgA3QhtiOp/NkEzx/E1i4YfhdVwG7zl+6wY/E8U4hlAwbWtYcxDaovHVbmNrloJaL7T7LRTw1RwFwORCDh0hjWsa4cNeG6RmBnuF2uFCrVa6piMNWovaY8wIBtt7LdQw7mtio/MdCtjGtAgIClUc55GQgDeIV47qHqmSglCZUZhPugD9UmtT7piBoED0FkJbpoBNJCBoQAglAJbppIDdJNI3QIpE2QUjoPsgi50Kiu8iBJFrlX/usmIccwgwLiyDj8Ufnj/qDF7WXHxMl5MEZmgz+y7XETlDActzNvsuPWcHY+pBytZTGm3b3QdnA1AzGtqOIgvyi2lv8r0QvF15hlMVMB4rJdlcSvQYSv4tBjxuOaDUCiyjKcygJ6qJcGhZsTjaWH1MnkLlc6piq+JqCkAWH5i1hl0T9EHUfi6bCBMuJ0BkqVGq6p/ZAPNUYfh7KZD3N805iZ3WtrAyyCd9lEklSnRRJhBVW/wDG4AXg6FcLF1nsdRpHzkPBJNjqNF3yIBXneLQzE0SN3gEDuP5QWCrnxLzlgTl9jqrrMeCAYcszHluNqMiIcbk2urXulgvAHJByPiBgbiKFYAGTkLXf3AwfvPuunTwbn8ToVIhrYEcoChxCmKtTBl4GXxQNJm4t9123GlRe1xjPGu6CnBYWk3ieKrsdmLsrSDtb/S6VuS5lDFYfDUHVa9ZrDUcXeY9Vz8V8T0jmbhaLqn/uTA9tUHo8zQsOK4xhMPmDqozNE5Rc6rzf6niHFK7aTarywkAhoIb1kjZdrD/DtFt6ri+1wLfXVBhr/EVSo/Lh6T7m0j+JUMPgeJ8RHivqeCxwi8z9br0eHwNDDgCnTAWjKOSDhYb4Zw7HB1d7679y4xK61HCUqIDWMa0DkFpRCCOXshS2QgUaJwhCATSTQJCE0AhCSAQhCAQhCAQhCBITSInVAIlLKnFkBKEIQCEIQCSaSAQhCAQhCBqB1U1A6oKHGKp12UoFuSi6PFPNSBsgZTjklunoUCSP4E0j9EFNVstheUxuHqcN4g7EyDQqnzDcTOmy9e7Qbrn8RwLMXQdTf3Bm4KDjf0sQwPYdQdNvyFKnUDQROVs+40uuDis+Br+D/Ua9ulTMRPQrq0G1hh2VWPpucQCZ0QbG1chaSyM2sDfdXucS+GuOmwn1WZjHFp8VuU6EAzHr+bKxgIptgE25xyQaaYJPmJMFaGxMkR3WKjWPiZSZtJC1W2kjeyCRcyIudbqbGkiTogGTA2VjGAwNAggMO1zfLYdFS7D1mEZMoA5fx7reBCC0HsboMJFYCRz3UXPxEeVoJF5IW7KZNrKwUxZBzBUrESWZQL/7UG1qpBcQ4DVdXwGOs5oMINFkEZO6DlNqZ4LXEjlB/NkGrUE5bkGwNoXTfh2i4tCrqYZtRmUgG8oOc3EYguByjIdTM2WhmKabPEE2VjsCNnQZlVvwtQaOB7yEA/wMTSczI2o3cEWXIxHCadQl1NwZFwNW67rqvo1Wny3buIQWPj5DmHI2QeUw9Go/jgweKvTnMRs6207WXpqtVjWZRAZ8rWg2VDOGsGPdifDJquAHQLYzBh8OcZOgCCkCpWdf+29zZaqOEloL4BI0Gi1MotZcaqeUAkWQV06TGS2PUqcH1VgbJ3UrNEoICmYknTbmrQAAq3VQNPsrGnRAjJsJAUxYcynZAPugPoi1glKN7CEBMWKkClchEHUaIJT1TlQiP9Jgwgdu6eiQT10QO6NUvsiUAlN0yYSQExsokpqMXQHqjRGmiiTsgTtFzzeqQDAG87roOMgzcLnMvXcSPLKDn8UYajqdNkDVxkrgPeKWPxGcTIHzHUECy7PG3A4wtykhlKRfqVyabPFdig4ty+G0AgR/cP8AKDsYRtT9A1j2GDDxeLHX86rq8Jd4YfQdaDIvNlhp1SWMeSMuUQBFpiQnTrjDY2lVkgXY7kReEHdrVG0mF7zAC59TF1qxIoshkEA7lSqeLiquUiKYPvdbaOHbTAgaDTRBhpcOBcSDlnVw1XQoYajh2xSYGj6n1Vmg/wApg3QAjlCdt0pRN5QHPdCWiYQQe3XkvO8QBPFqNNzQROc/f9l6Q2B5LzHGajX8Wyx5W04na4KCGCDBhPFb53OIM6DW62OjKW6Ew6yy4am+lQp02+Yebvqug0bjKTHvZByOLVn0aeHYSA4YgOG8tiZVra2O4m9xo0/CY0c7n1hM0m4r4gw9PLmaxhc8HS0gfsvTUqTWfK2OaDyQ+GcTUxU1aoc51zrDR/K7eF+HMDQDXPa6o8buNvYLsAeiaCunRp0mhrGhrRYAKxCaBIQmgEISQNImE0IEmhCBITQgSE0kAhCEAhCEAhCEAhCEAkhCAQhCAQjuhAISJQgaSaSAQhCBITQgardqpyqnk2hBW4xVKlO+yg8f1JQ0iSBcoLNUbJA9LpygCYEKILjyjdNwnUIA5fRAhfZItEXUgI5+qEHI4vw9mMoFhAzT5TyK85w6o/DVzgMV5HtMtAEZhHPde0qUw8XErg8e4N+sa2rRJZiaV2OmB2QSpsNWmC1smQTKpYXCoWvbDhy3EnZUcMx4dT8Ku11PE0BlqU8uo5rZVptqZXUxnH93MoKcRUbTr5csPjMICjxXHvp4akzDXfiDAdplaNT077LLjsLTfW8ZrTnaIMTz/wBrk0KH6ri7KDg8U6bQHwSR29Sg9jTe1tBrmukEb2WykbD79VzWU4A0DQMsQtdItc0ZQbdIQbmkHdTB1BA91Qw/gVwNuaCQ0UwRyVds11IFBKISnn/KQAQdUEXOgSFEGdXEKR6qJDSZmZ2QSA3zE330UvLpoVXEW29Ug0ZggsIBP7BRAGlonkkXa9UjqNkDIAsjdRMmJmOSzYg+YEOcDcNAJQaTVDCJMSoeI0ONweSwMPjOz3A6LbRZAuLzvqgva4xNgVJw3KQECynY6IBlMmDorWiNoUA5pFk9dd0EpvzQROlwop3nkgE7qIb3TmEDTul0TFu6AT3SaE0BqmFGIO8dUgRsUFiTpi0JAz3RmQPmlmEwNUEqJ6WQOQkVGBMlBuYKBF09uajPVMja6iBugKjgGntKxUWhuUggh14B0WjEEimbkBZ6Y8NkkmQI5oORjGeNixSzAgU8p57/AOFnGGpZMrHTXrVWseOQF/vCvpkPx1V2eZNo2ChgWZcdhpe4+Z0jmYN/pogKBDaTqNWGuaSw5bmea2O4ZWfhXPeQCILWjaFTjWHBcRqEl7qVZuZwG/P+fZdXhlRj8KxoqZw20nldBqwBBwtNxjMQJM7rSL6Lm8MqT4tG4DHmAeU2W9z2sGtkFu34UdVQyr4lTyfKNSrpgSgkoVKjaTC50ABV1qop8y47LLTacTXM5srNyLeiCZq1az/6YkzbkBzK2TlaMxJKi0Ck2BbmuFxfjYbNHCOzVAYc+0N/koNPFOMtwsUmUnVKrrQDECNV5xoxWNqvxAAD3QJAMen0RgMJV4hjXFlRxDzL3kyR+cl3MJh2jGv8MRQwzcgNrnUmfVBL9L4IkOJe1obOxi5/dWNINEOcZ8w9bqmo4teC+q4yJdFheVQcdTwuBxD85cWMyt0JkjVBq4Y9uK45jKzBLKYFMH2/hd1oXI+GsG7D8ObUqz4tY+IZ25D2XZCAQmhAIQhAIQhAISKEAmhCBJpJoEmkhAJpJoEhCEAhCEAhCXdAJpI3QCE0kAhCEAlCaECTQkgaSaSAQhEIBCIQgrqvFJheRICzYbH4fFuy0ny4CSDqtGJa51B4bqQubw3ANo1n1vC8MmwA5c0G2oYqXOoUgAbgarh8fZinYthwtVzC0AuAMT2XT4capwdL9T/5soDu6DVv9ka7IA1iUa9roGQVEX0UuwQeUoFfT7Jx76pG459kg6BdAa9VB9MVLwrJmyDp0QeS45wCrVquxeCltYSYETN91zMBxOrhqr2YhhAEZ2kRB/bvovcuGbkufjeEYfFhxeyKjhGYa/50Qcao6nXp1Hsdka2Tr7rBwqX47EVAJdUIdIExfRTxPDsRwlzvNnwumblNtFm4HD+Jw0DJBgjl+BB6lrCAwx5uQG6kxzqdMySPRTNMmMpl3VRbJkG8kDWEFra5LwJvEwtLHXA5hZGMioSL23V1FxPzWOiDSDbspSTuq97WUwZi6CYsJ3SzEGJiyJE6QkdpQDj39BZRJgT0T6aqEd45FA53m3RE+qDE8x0URGW+6CUm5mTyRJJvdQze3JEnRAVXBoP7rI5oJu45jeBeVpqedpGX0SDGZy4fMeiBUmAAZgJ5rRBA6qvMCVMOIGk7IJab2lPNcBJs/wCFIFjSATpe6CYM6pmZ6Jg5hEyh0BAp5mEC3fqmLi5v0R3ugAZn7oNkpm2XW9lOxabygiLCFLVLKNkxB0KCQdLbI7o6phAkjbayepT01QQgnopJc7qXTZAu6REz/KfpdRM2IQAOygTqpEzYiFW7SDIQOb87pG/ZEabqqs/KyxgoK8U5vgubEkiFh8RwYGAeYjXkpYmoC0sEvPPkoUJa0EGDB9T6oMFCg3x3VczSWHLECw119FDBNP8AytBoObKXOB9+i1YeRh8SA4g5s0akaqnANnjodE5Wkknbp9Qg3ccw3iYUVx81G5HMLncPxLcPUNV2WDDXTuJ6d16QgFpaQCCIK8k/DnC42vhqp8rbh2losg6OBxDKOPY5tqT23m5vpddbzVqgzO6gctbrzjq5rYdr3SCDEg2J56r0PC6gfg6byZe4eYHY8kG2ixtJga0AAXspVaopt5k6BRdUDAZMALm1qtTEYkU6bheZdEgD+UGkUziqj5Jyg3dp6Ba6bGUKYZTbDRoFQ17aFIMbeOS4vGeOeA52GoEms5vzA/Igs47i6r3fpqRhhAMN+apfQch1WHC8OfjqJaHNptJEvF4G4H8rM12K8tR9YMrNsC91/W30TqV8fXa2m/EUxTiGtoyCfQDlPSyDp18Xh8DRfhOH0yaohpc0TJ/c/wAroYamcLgPCa0OfBc88zqVg4bgRSqBz7loBHlIOmp+q6wpOd5jIa1vlBtdBxqrcTUp56Lm5XGCIAJExOmqVZlPiXFqWFoHK2jd8f3c/sQjiNfNlw9GKtXQNH/Y7Lr8D4U3h9GTeq753df4QdQCGxopJJoBCEIBCEkDQkhA0JJoBJCaASQmgEIQgEIQgEk0kAhCEAkmhAkR1QhAIQhAIQhAp2TRCEAhCSBpIQgEIQgEIQgFAi6moFBixOHp1a+aoJLYsr2GOUc0n/8AlKY11QS25dUAyUJE3QSUSToE5kI2QRP0RYGbfymdEhYaIG0pkRuoAweSnE7IE5qqcJtyV0C8lIoMOIpMqtIe0FptBFl5rG4Cpg8U7Es3fDQ0wY1/wvWvEgrHisO2tTLHSJ06IKcFXZiqGZuswR1TeHNqgwSI5ri5X8N4jIqQ113AD5h2Xap4ihWbLXhw5kQgtF5I5K1hiSQL3We4JAMGdgguqCIh10GrOJU8wP7rIyq0z/bzVrXT82pt2QXA2kos7WVAGyMwQTcSDz6qOYRPVRc45p9jKWrboGTpBkpySDAJVeYXHJIEuBMi/JBMbD6lGsC46hIWmRN/ZLztizR2CCRdI5t7qIZAlp1vcpvJBB33UHPAJzH2KBkHLrAmyG1Hichm+pVT3lp80Eck3v1Db/dBYXACXmTtdRaXOq02k7zJ5QqKrwBleZcTqZRh3P8A1dNuYBsSAR9kHXpw1sC1/qp8tVW029FIEDaLIJzOojsizufdH5CBpzQDTa5hTAgaqJOhKck7oHF+qI9UbXTB9UDJ9kTCJ3R2CA67pafdM6pRqgYKX8JkEDmlJiUAXKsunZSPUqJdIlAtd/RKLjlyTIHqolwEybIFUeGNPuubXxU1AwD+o7Rk7KWJxRfWbRoguebzs1aKGFYxknzPNySgro0cjC+qZfEzGidMNyh17mSFsLYbG6xlsU9YIM/dBjwTGuOJoZrl3qFRhsO6h8QZfMWeEQC4a6f5V2CBp8TxJcCQDb1Nlc+tTp8WfLtKd7Gxsg116gpUy87DbVcPioq18OcV4UPFoIjy811msdWPi1Z18rSVp8BrqZa9sgiDPJB5jDUnVJDnCYHe2v3XT4ZOGxT6Rdmp1BmpkWB/P2WOjSdQrPoCMzHZgQPmby9loxIDqZcwuD2HM2NQEG7EVX1H+FSYS7fS3VWtoto04pje5OqjgKrK+HZUZebHod1h41xZuFpuoYeKmINshBP5/lBVxTif6ZnhUfPXcYEGY1+qjgcAcKP1NZhfXfqZnJ+WXNwv6jD4huJx2ArOqAyHMuB1jn6rpDjWHLsrqngtOgqMcCPy6DrUqjXglzZbrIurmNpGXUnta2ZOU2XEOLwjjmbiA20SHEeyrdjKTnONFlXFOiAGyD2sg9DUr0MMz+pXaIG5ElcbiPGqtd7cJgWzUqyNJcRHLbVZ6XDOIY50VKQwlI6mQXEenRd3hXBcLw0l9IOdVNi98Ex06IKeD8H/AEo8fFZX4gzG4YOXddhoAsEJoEmhCAQhCAQhCASTSQNCSaASQhA0IQgSaSaBIQhAIQhAJJoQJNCEAkmhAJJpIBCEIBCEIFKaSEDSQhAIQhAIQhAKJUlA6oKX/wDkKB0Q/wD8ptdAvqglbYoOiVgU4J1QG6CEJiyBGJBiTzS0TElIhAHtZOQkJnVH3QOQVE6KShr6IIOIkrNiDlaSAZ5LS4HT6LPXaT1QeR45iQ3F02OgvYC50DTkFho4+oD/AFBmZFp2UuNva/ilQlwgeXSbCAsVOsRWBpiMuoO4i1kHoMNxQiMlad4JldahxKm5hFb+m5o1Jsfyy8c9tNzi4sbTJ0LWwJ/CojGuoPcH1A6+uqD3Xi0qpIa4Egag6KBaWZntcSDzJXkaHEKbpcPIOYN+4W2lxSpAy1XQbAkzt10Qei8d7bE5o1lSZjRN83WRouNR4t5QKozyPmZ91qZiqVZvleOcGxG6DpsrMfEOVk7QuQxxaJA8sAQDor213tFj7oNua0kSoscQS3fVUtxAJ87TqpsdmEafgQW5rW1GhSzTOp6FICYGk3UKgeOZ7oG6rAjTrP0VLqwEh0jfmokOFje/oq3NzAgEmee19EEjVEGCRyBCkx5zZAZGslUFrmgmCT3/AD8Km2XvmXX3lA6mYuBcZ2lW0W5MXRdrILZ5SFEWlpkzYkqwskCBJmf5QdhggW0UvWVmwNTNRyl09zK1AXm6APdPnr0QYsLpk9EALwLpglIGDqnPtyQM+/omDfklN0j9eqCRImEpCX5dBQPqDCiHTaTKD6IAlAyYEpnRIC6lFkEeX3Ud5ClHOQgtkX+6CJjZYcZVqOBp0zB58lfi6rqTQ2m2S608lChhwwAkHNMySgWEw7aQzEDORBMXWp0hv5ZBHvzCIjRA9gstZ3mJtAtYLQCYtZZMU4eaZNtjCDm16scRr5CATTBJmOX8KL2H/kqb3Hy1GgEE2d+T9EVqbjxGkdKbm3bOov8A49lficjKVKpE5Hi+sIOtSpRDj80bbKxw22QIy7LLiqwcAxhdJO26DncZwzi8V8O4CqyC+N2rLw2sKtNrmkuAtc/RehpUQwc+cheexbGcLxeI8zfAqOFSA75D+w/wgZ4h+gr1qNJpfmjw2yLE/n0VmB4TkxRxVWqX1ToDo0nX1XLZTOLxX9FmcMgk6EnN19PZeyo0ALmO0IKKdAzYFXDDMe3K5jXAXAcAVpDdE4QYhwvAB4f+iw+YaHwxI+i0tpMaAGtAHICFaAiECa0BSQhAIQhAIQhAIQhAJJoQCSaECQhNAk0kIBNJCATSTQJCE0Cm6EJBA0IQgEIQgEJIQCN0tkfVA0IQgEIQgEIQgUITSKA1STQgEIQgFA6qagdUFD7VDb6pBwjZKrPjFIO22QWZhqnKgSZT1v8ARBMKSqB5/TRTB5oH3EqJPopSAEjfZBEXQTcWS/LojqgY9kXUJvqpC26CJBn/AAs+JOSk9zv7Wk8lqJsuL8RYjwcCWjR5y9T2QeYxlFtVrH1C3M65sDMnSZ6T6qihQ8B3jVA1z3SWz9ytjpc4EC2UQ0g2WnDYUvcDUBL9L6fmiDJ4Zq0gH5iXfK0ad4WvDcHcXT5ABqYkn/C69PDMYPN5uRiFpYAywDgOxQcs8FovLi9rCNBYWWJ/BvDk0SQJ/wC0hejaBvqqXNBMb6Qg8tUw9fDDNJmdW6hVmvUJDnOeDzj9l6l+HFRoDmi49Vnq8Ma5pDXebWTcIOHTx1RjtTli/lvotlDirXRndlEQSRonV4O0lwpvJqaxMhc7EYHE0DmdTD26S0SR+6DtMx2HcCGkeU6gSrqWIZU8tN7bbaFeZyktktcMhsRqik/FatrNIm4fIKD2LKrwDuOh/Oas8YkQQCV5RmPxFCoBVpVjN5ZeO62UuPMzNaagAv8A+RhH5ug7jmA2cJB1g7qvIGzAvtdZ6OPZVZLAJkjymfzZaGVabojXUAoImnIFrRorWtDXWaI1UmWkajQCE3Fom83QRcxzYyxc80ict9RuApGdGg2UWg6G43CCeEqCjUbJGU7kxP5+667HB2n0XIbSGQbDur8PWFEhlQ+vRB0dYCcSFWyoH/K6T0Vh0GyBgIcCB1CJRA7oIAFx5wVaLeyU/wCki6Nvogc3SmyQBJ0spQR1QIDmVIaEo0TOn8IFF+ifZIkc0790AoVH5Gk78lJxgcyq3eaJF0FVKlmq+I8ku5HRXuB0H3S3/wAomLbIFEG5lI9N+qke9lU94pNm3NAVHBjdY7rC4irXbmtsIKsh2JcHx5BptKsdSDAwxoUGDF4Z9A065eXBr9ANAVZiD4mGqtaJtIELfi6fj4WpTIgubErnUnN8BlNr/M9uVxN780F+Hxhr4SiGg5nsExtZbKNFtOHZfNC5/BWzSqMc5xNKoWQfQq/i3E6fDcG6tUMujyN3JQVcb4u3h9AtpEOrkWaLwsXDuHVMVmx2ObNSsAcpEEDlCjwnhjsSWcQx+fxnuztYbAdxC9IxmhQVYbDMoMaGNAtsFqAQAmgAmkmgEIQgEIQgEIQgEIQgEIQgEIQgEk0kAhCEAhCEAmkmgEkJoEhNCBIhNJAgmiEoQNCEkBzKWiaIQKU4STQCEIQCEJIGhJF0AhCEAhCEAhCEDVZ1VirOqDNVBNU+iWgUnx4pQGiNfZADYJ6G+6W/JPvdA7RqnPZIW0UgDuJQA/LJG0nVSHRIoIbg6ppiIjVK0j6IFG6c2QL7p6dUFbzH+V5r4reRRotO7idPzmvTvEyAYXn/AIko56dJwBLgTYD86IMVKkx9Gi9kGwJ1HKfsuqxlNhENid1zMAateg1wA8SmNSLG9/zquk13iMAIhwF0GDEYw062bVgOkcplX4XGeNi/DAyjUSdeqrrYYPY+YJjlP5/hVYVhp8RpZCACbwNBFvug7jaRtMdVYxgn+FGlVY8uAsWmCCN1dmA2nZBB9MEiBICiaQOuytBGxEndGvSUFDsOx1/qqKmEa3T2W4DqZSLPp0QcOtw2nDppgT39Vhr8GZUbLHODjcbhenNNp1E3VdSgJcW7i8FB42rwrG4eoXUoqNmS5mvsVlxLa1OrFejJn+4a+q9m5pnedwSoVKbatO4B9JQeMZOaWeLh3CdHEgK2njMWwDOGYiLHYld/EcKo1Wj+kGv2c0m5vsudX4VWp+WkzxGn+5puB1CCyhx6kaQa5zqXXUT1XUw2NzsHl8QbPZcHrC81WoRIqUSCdSWwfRFJlRlMuw+IcP8A1O5Qevp1KbxmBsT6pmDIA7cwuHgeMPGVmJpW0zLtYesyq3NTcHN06goNlIggBsEaFWGmHtynfks4fl1EWuVppZsoJgOPIoCnRc11nHoVqZIb5jJ+6rBuZPVWtPNA55hAMn/CLEaoDeaBxKYaAmBonH4UAYG6ERrzSI5IDogi/wDCUzpdTE6IIKSPWEEQUCy90QnvqgnmEED2T6AIJuqq1YMBv9NEEMRWFJpk6CT0CzMDsQ4Od6CdeqdJhxFTO8mBpey1sphg5oI02NYAAMvqliQ40HQYdzVoEX09VXiHBrHNOpGgQVeJNIM3NguZRpPp4ipRe7K4eenzj1W7BBznvc8RfTks/GYp+FXFnUpN7CNwUFWCxFPC4uqHnJ4oz30t+fRcttOtx3i3iYhjhh6DiGRof5vdZMZxBmJeKuHaTQb5XkCL/wCl63gdGn+gpVaYLWvGYSOaDbh6IZTbaI6rRCIsmgEwkhA0IQgEIQgEIQgEIQgEIQgEIQgEIQgEIQgEIQgEJJoBCEkDSQmgEISQCaEkAhCEAhCEAlCaECKPugoKAQgIQCXomkgAhNCBbI1QhAIQhAIRuhA1WdVNQKDM/wD8x9EySBvyRUjxTol0m6ABJMqSQvomGieSCQ+6e6BsnrCA5fRERvfqiCLkoI9EEN0weiOie3RAbWujXsnY90a7oIG9h7Lmcdw7n4Bz6YlzCHRGvRdUidVTiaArUXMmMwi26Dx+DxAw7A1zyxxefLG0c+66YcHNzMIYdJ56LBj+G1qJyPbm6g8vXqqsHXdhaobXByczoOSDrNq+Yte2HgXOyoNVjMS7MRA5bqYqiq0EnKZsdfrySq0GV2xIBmAQdUGqiQHseHE5rO/lbmEgAGPRcXJUw4ytdaLGLLfh8Uxzcr3Q4ayEG0GbdVMwSYuqQ4TMxN1OZMTHRBKeSBr1VZLgbCU2mRr6IJNcMvdOwvzSzgozac+6CqpTa4852Wd9JrL5SJ2Wp82F77qJa1+okoMrqjXeV5ynYwomi7NmaJaVpqUZcJGUcyqhSgGPvogrq0addgFakypa8iVxsXwlgPiYd5AJ3010B/Nl2y58AXz8xCkHsgEs0tO35KDy1SlUwwIqNMgCZg/upYbFOw1QOougwARMj1H5C9FVqUHv8JzGy+YbqCsp4bhnvY4YeYJmLINeExlHFs1DXxcE3WyiYAAmLrn0aQoNHh0myJ8x1iZ1XRoSWjNDSNUGpjZHP0VzGmeirpmQIKsBvYIJadE90gdLwpAoDmUIi+iPogJlRcY5AoKreT6SgtaLd1Id1W18xurIQNIppIF9kteieqRhok8roIVHZGzvsufD67yTdh0nRXvJxDgGuMDXqr2UgwADXnCApsyi32U49Ux30Sc8NaSdkEK1YUmx/cdBzWcUjiHB9QkDYSoMz4iqHOb5dovAW5jcrYOnVBmcDRqHk6685xriBxVQ4LDhzmg5ahaNTyC1/EfE4jCYZ04hwiBqP8qfAeEDDgPrHPVG52KB4H4co/p8lV9d1NwEsc6Psu/h6DMPRZRpNysYMoHIKTAA0ACymgEIQgEIQgaEIQCEIQCEIQCEIQCEIQCEIQCEIQCEJIBNCECQmhAk0IQCSaECTSTQCSaSAQhCAQhCASTSQNJNJAIKEIBCEIBLdNCASQgoBCNUIBCQ90IGoHVWKsoMlaTVdEbJtBiJlOpaq4ymN40QDRqTClEDoo6CyDMzognN0w6OgUA4WmeilmnZBKQE4so5ut0wUBEpC38pz6ot/CAEIKOW8ImOiAvuokblMweyRAQVVadOq3LUAcORXF4hwh1RxqUQ0aj0/PwruuEd1nqmNfdB5BralAlkjIDBbv8AllroYkYgu8F4kG7ZE/RHHXNw1ajWYwh1R+SQPKDtbmuU2g0PFamPDqwDIGsibckHoc2SGOJdG+pOyK7CWtfTaJiw6dPZcylxt9A5cazxGi4cGmf8rt4bF4PFMLqLw7mIgj0QZhUrNDXtcSJkw64V1LHMuHAg9Crm0KeY5bWiBYLLi8IXNJoiHc/3Qbm4pjjDSCd7qwOzQZgLy48fDmHMcBrA2J9FqocRfTALsxAMQRfXqg7+l4tzUXGCdhr1WXC8RpViQQ4aXi3Vahlc2WoK3VjNwY7pB8i1z7qTmTEtJHbZVvZDgIJ5WQW53i+WYsrG1LfKI76LLme0ixjaFMPBDhBA7aIJimx3mLXH1lRNNrKuYXBuQfz8gKTKgY0jzWTDmvBaG9CdECNLDgkgNaZ9VNjKQIItAUHBrI0HIyqDjWtaTBhuoQbzVA8rRG6gfP5nHKuYcbVc8kAlpAIHJN2KdLW+E4g/TXUIOxTrMY2H1AeUaqLca0kxcNsei51KlUrgFuW41JsVsp4BkC3mOrhYlBsZXY8XIHdWNOYaz1VFPCNY2CS7vqrmtDREe6CydBCf3UI7oFgN0E+yi4AozDKmBmhAg28qzRRtyTnbbkgJhMBREnWykSgUcrBZcQ4uORsknQBX1XhggCXHZQo0Q0l7ozndA6FIME2k3JAU4Uu6iUESdlkrA4p3htdDecaq6rL/ACMBJOp2VlGi2mDA1QOnTyxy5Lm8d4m3h+Hytk1n2bGy343FU8Jh3VKhgbdSvHMDuL8RfVMOYDllwt3QbODYF1Ws7E1JdUcJzO2XqaNIMaLyVTgMK3D0WsAAgbWWyEAhCEAhCEAmhCAQhCAQhCAQhCAQhCAQhCAQhCAQhCAQhCAQhCBIhNCAQhJA0IQgIQkmgEk0IEhCEAhCEAhCEAkmhAJJpIBCEkDSCNkIBKU0IDTVLqiUbIDdCW9kIJqs6qagUGZ8+MQCNeafooPMVnd/2TzQNwgmJ6IUJ237KRPZAETKkO8KMgqQ1jdARpfspCQltATH07IJJboBEfdB5oDZLS4QAmfdAokafVONEAwn6IIOA1hU1G5gVoPqfRVvEG1kHnPiXDF+Ac9rZfSIqMPZcOmXVqNGoACXsgelt+gXtMTSbUpuDxIiCD9l5DBMDaNVkEeDVLBG4k2+qCYYHtmrTzCSYd/btbloVixFL9PXL6TqlIz5SDNj20C6rqIFbyy4PEydOyz4rDwA/KA0aCUEaXGuIYVrfHYK7LC1iPX+V0qPxBh3HLWmkebiCNea85VxDsO7y3g3UXinUbNSmSL6GPzVB7MHD4kAjLUabzEyouwFJ0gDXbReRwbalAZ8PXLRsNO0rq4bjlWllGIYHNNybINFXh9Sk4GnmudNr9VFmLxOGcZa9sXAm1uvsujR4xhK+tQM5Tb6q59ChiGfM0zuCgrwePp1gJMHfrC252GLQO65r+GNpAmkA2b6ys5o4qg8FlUuDdiZzdEHcytdEQovYW2iTzXKocQqWzsgmATESVrGNaSBmAnWdUGnJe7ZvF+SQbk1dAHJRFaQJym2qoxGKHhlrSCTyv8AZBXiK7C3OBm2aJgys/8AUMZw4MEENDo90xmqPBa4EiTf85LQKbnRmNyIjN9kFdg+wgEaC5iFbRwbnuz1XEN1y8+620sIymAXeZ0zopggOiP9oJUKbaQsMrG7LU1wyWCyCq0vLRckbLWyMgQWNn0Kel1AQCpt0F0DB6IiZ2CFLZBU5pAPJNrthZN+nNV6u6ILwZ2TI9CoDQKUoDdDiACg+6jqbaIE1gLsxElWAeiAnaEET0SDFNJAg0CY31QbXTKoxNU02w0ZnGwCDl8Tw1biOIp0Kbi2mHS4ztvHUroYPh9DB0hTpMygXM7lXUKeRsky43KuAQAEBNCEAhCaASQhA0IQgEIRKAQhCAQhCAQhCAQhCAQhCAQhCAQhCASTQgEkJoBJNHZAISTQCSaEAhCSAQhCAQhCAQhCAQhJAIQl9UDQhCBdkIhCASPZNKSgEHRNJABCAhA1A6qagdUGOp/5nW3/AGTaZ1CKjf6zrapxGoQJxiJ+yViINwOicwL37pN90DaL+XRWA7QVFsaapgnWEFgdpBnomFWe11MW7oHA5INkCf8AKDpyQACfObJSgG3VAAJ6oRsgI/JUSIUtkiTtdBTUbbT0XkqbRh+LY6nYFzw4Wix6r17xP8LzHFGeBxoVIk1qRAHUEILfClhbN6e5EzdU1aXiMN3Q6Mpmw/P3W9jHZGjyA731CXghxAuIOkaoPLYzBEVHFsC8/uqqFKGNZHlmxAn81Xfr4UPpv8NwLh5SSNb/AOSuUyhUzPyU3TqfLE9EGdgy5RDgZ/ZJ73NIAB5aLbLySfDktmQG3A/lZS1lnEG/VBW1mZwIs697lSZiatF39OoQOVwo4xpGHe/Q5JBP52S4a1tXDAtc6xII2QdGl8QYmlDK3mAEQWmT2XRpfEWCruIe4M2k7HquSZfDRF/7ben0XKx2CcwvqUzYmXtaNBzQe3dQp1wHMeHzYEfnVZ34fI/ztIG2/JeR4ZiOIUaZq4N+ZjT5mnY9l1KfxRXEtxWGAMdgfdB1H1DSY4Unl0WhwsPoraT2lxLhvYhcxvxBw2vIfRqNPMNH8qbMbhyG1KdXKCYDXWKDvUWYec0NLoEq8NpsLnNEGFyG4qkHQJlsQbK6jihXDiwkR5YOul0HSNQ5SZjosRxANXLMToouOZpGaDAWb5nBxBBkzJi3NBtwNZz8W+4ytAt6812WxFjF1w8J/QxRzG7zIk/Rdpl2joguBndS20UIB3gKXIoJdFId1AElMWQNwlQi9lI36Kub3QWSBY3TJ5aqqTCm0khBKSSpAckolMWQCECU0CCEIcYHRBTisQzDUHVH6DYXMqnBNqPaKtYDMdhsstOeK4xz/wD/ABaLob/7O5/wuqBAAGgQSCaSEDQhCAQhNAJIQgE0IQCEIQCEIQCEIQCEIQCEIQCEIQCEIQCEIQCEIQCEk0AkmhAIQhAIQhAJIQgEIQgEIQgEk0kDSTQgjdCaEAhCEAkLJoQJLdNIoCUbIQgNChG6EDUDqrNlWdUGZw/qu01QNEnZvGeSi5QIgfRREiJMlWQYHZKwMmyAzCLaoDlLVIt8wKBgwVO0SoD1lSmd0AHEWhSUZOxumLAfhQS10QLax3SBhMygNE1GeaZMT5dEEgoO3hPXqOiRQVOteTC898SObSxXD6os8VstxsfwL0Z6lee+LWOPD2vaBNN+aZiOqDVTy1aWYxI6i3RMeaXNdICycOr08RTFXLr5ZBW4tAs0xyvugoptb4RloBzHMAd0hlY2BcbmNFB1WnSflYBJOsdVS+sMoMTIBAtAlAPbRfUblZfWWz+e6pr06NRu4B236qBexpBJBn+2bpsIDgLkOd1MW6oOfxNgZw2q0CGBsgnTa35zWHhVQDBFrYc6SY3XW4oGO4diabC1xDC6I+qzfDFDI17ntBPMIE+jUcMzWxAgkHTeVEPzMcxwuPmB0jdejpYZjmwW2LjIhKrwyk9vyjMN90Hi8M84Di5pyPCq2mOei6eJoYeu7w63lcbAwJ/LKr4k4VWp021Q2QyQecT+e61cGr0eJ0GMqma7RDiTfv8ARBy38OeyoWsDXt2L7SOi6GA4RhnUR4zHNqTJh5H7ru08FTp08kgnQ7yo4nhLarQ4S14Mhzen3QYX4JhJynKdh+yw/wBXD1HvJh2hM6hdEUcVQzB5ztExaZEKqoGYjzgebKAQR3QaMLjG1qLHvgXvH3WgMaHyy+baTquMHPwtRpGaNIgX2hdPDPzszEkjkLEDsg01A4GlWkyyzgNx/tdnD1c1MHssFEse2MwJjS0q2h/8dx/6oOiHHZTB9+qpa4OaCBCsa6O6CQBEKQnv1UQZ0Us0f4QNx1lZqtUaDa5Tq1soLWuuqGlziSSLSDZBa18O0kLWPlEadAs1JmhOnJaQ5BL0TSThAIQjZA1yON16lR1Ph+FdFWufO4asZuVsx+MZgcK+s8gZQSBz6LnfD9GrVpniGLE18RcE7N2A+iDq4PC08Jh2UaQhjBAVyALICB7oQmgEIQgEITQJCEIBNJNAIQhAIQhAIQhAIQhAIQhAIQhAIQhAJITQJCE0CQhNAk0JIGkmhAJIQgEIQgEIQgEIQgEIQgEJJoEhCEAhCEAlCaEAkhCBEoRuj090AhCEElWdVNQKDM+RWOwJgqUdEn2qHqnqECiDMhK2sKUDuibn7oEO8Ig3jVM29tVH1hAR2UgIsRKQFlLS/wBkAExc/wAIGylHNAteXqmEotqgm/ZA7zySI9UN1/hOL9UCHLQpW91LS+qRFjaUFZ7rHxKmK2Dq0nDM1zSIWsi53lRqAOBEi/NB4vg1Wq3DNgCWuyu6WWjiHFDlextV7YvmDTpNoVIDsHxHF4UWbUdmZtGp/Oy51Jn/ACPE20//ACUwQSCNhqg00sXjsXiHfpqIAqEOzOBHlnv01XoaGBhp8WXGZObqtVBjQ0Na2GjkPRagwOg6/ZBzP0IIMS2d5P8AKqqcOh8tcYIJgDcwu0aYOnZRNOHmRsg4GLw2XB4hrRlcWOE7mxXK4LXzOLM8ZXaaTYfwvWYrDhzZFivFcML8JjKrXCYc43HIx9UHtaJBpjcjaVYGl15hcrA8Qa/P8xItEfbmuvSe0tEGevVBTisMyvRcx4nM2F4Y4Z3CuOMYSA0nyk9zcr6IIIG50XA+KcGH4D9SwgVMO4OBj3CDrUqYdSEmDFxKtFNwBmbqvAVW4jDUqwIIqMDvdboka6IOfVw+YbzvzWOvw2i+QaZBIgFu0rtuaO/okaYgjLIQcOrgqdWnABDgLHfkuTUw2PwFU1mHxaZM+Hz5QvVnDt1HqFRUpnNG4vBQcHB8Sp1n+QwRrBv2M/krrsxADbxEXndZsfw1tX+syWPbMuYBLvVcv9RisJU/qHOA6CQP5QejbWLLtuN4KtZjaTmkudljmCuB/wAjQAk1ekRF/UBZ8RxCkGksqskTJJFt+SD07+IYdrQ7x6cHcOWatxnDNa4iu1xbsCvHVatB9R2St4r9mhpF+q6GC4bUpRVxDMpI2JIG6D0FKt4xa8yAdAQtdIzUDJ8o2XIFQ4em7wBNQwGl3X8C7OFa83cZOkjmg1UwrfYFRaI7J7HZBMImbi6QsbGylM6oAeyZMCTohcvjvEP0WAc5s+I7ytAN5Qc/FH/meNDDX8DCnNUHM6AFejaA0QLBc3gWDfhMA0VjNZ/mqGN+S6aAhNCEBCEJoBCEIGhJNAJJpBAJo7oQCEIQCEIQCEIQCEFCAQhCAQhCAQhCAQhJA0JJoBJCaBIQhA0JJoBJNCBITSQCEIQCEIQCSaW6AQiUIBCEIBCISQNLREoQCD0Qg2PdAkc04SQA1QjUaIQMTFzKgVNQKCl8ZylqUnXqHkmNo01QPskU49u6RE7oCeRSnRB7pt7QgRFtVMEE2ugi6jG6CdonVEmP2USL8uqY99kEvT2TNtrqMSnNrIAtkeiGu2CEAoJJH2KQPqlIQIgf7VbwIMX2Vp1uFEwQg8jx0jDcWwld4s4Fp6a6e6yfDoY/iOMflh0WbHMz+wXc+JsH+o4c6oBmqUvOLe/0Xm/h3EtpcYLHwRXbAM2n99IQeypQ1ot/CuD9wTa6g9sU7f2hZvGPiMDzGZ0Dug3t6hRbJc626TD0TbTOYnNY3AA0QV4gAjLqSvMcdo/p8fhq7WDI7yPga/klekrtykO1OhsuN8Q0/Fwbah0pOkyI1EIKcPRcaobTflI3N7Dfr2XXoNrBwykta7UgSCuBw6oHYik5xLhlzTFj2XqsPUPSJhBOmHZRnmVj4+4N4Lip/wChb2my6JIdv0XD+KqkcHqiQJc0RzuEGj4fEcJwwLif6YldeSO3QrjcKHgYGjTIILWNEei6bH3CDRMWsnIOu6qAUm2QMib/AESdTUpM6wgm6DOaIuABHVZquDZV+ZoXQAvdPJOoQcR/DKBv4bZ3gWKp/wCFwroIpU5N5i69AaYOoCgaDDPVBxKfD6GGkUmhjdobp9Eq1dlFhLwQOgmfRdg0QIOy5HGMPNMPY3M4XEbIKsHh/wBbjBVqMy0gA4NdvyXomeWBNl5rAcSdhxkqsc958wEXPRdKhxStWqBrcI9rP7nPIbl9EHXEgWUosdlUx+ZocArAZQOb2UxBiFGPRP1QDtPuuJUp/wDJ8UY2oJo4ck5eZXUx9Y08O4Mu93lAGqjw3DfpqEPAFR93EINTG5QByUkBEIBAQhA0k0kDQhCATSQgRmenNNHdCATSTQCEIQCEIQCEIQCCJQhBDw28kZQJgOHZTQgiCRsSmHTsR3TQgEIQgEIQgEIQgEISQNCSIQCE0IEmhCBITSQCEIQCEJIGkmowgOyYSSAlBJJCUoGkfyUT6IlA0hzRKCgco1S2RugEI1QgAhEIQSVZ1U1A6oM9T/yG+6B7BJ5BqO7piZ2jogl9EEI5KWqCGUgaymAB1um60c1ESfTogZcOSA6RKiZ0lNosfugmJRF7aBA6CyYF+iBRYDVCd+SI3QCUTspEJRzQIn1TF7apRKYQBHJRi11PslEBBRXpipTc0iZ5r58aTeG8XZWcwBlGsRD72n+F9GIkLz/xDwQYqm6vSb5tXNG8IOuwh9FrqcFrhI7Lg4TE1MViMRTeGsq0KsQLgt2S4JxU4YfpsU4huxdILehlR4mwYLip4hTH9GsyHuaZGb/SDsUKxILbGoB5mgz6q0VgBBBE7QuZTqVXsLqFSmZFng5h9+61BjntguvF7kXQaRUY5xE9NVmxzKWIw1Si50te0ixuovoPDvK6JOsyL7rNiaYIMSRoQLQg8xh31aRbTb/+3Ugjf8kfVepwmNrHyVKYMCbae687jWChxF1QAgVRmjS9h94Wzh1V9cuYxzS4t8pzG0HS26D0Dcf4lYU208p1JJ19ly/i1wNHB0nD564B35/ytGApVmYr+uRAADYdPdc34sLn1cGAPL4tyNvyEHRpYnzAzYGOy3srMIguANtT1Xnv1dOkILgXzeIBjqonihptEUs4b5ZBQembiHZiG5XRpBuVaMQ+CSLD6ryT+L0cuUsfTAI+R5B7q5nxJRo1WtJrEOG4lB6k1jBMAINeBLrQvLu+JKtQhmFwdZ5Ohe2Ao1n8ZxzhmYykyLAv1vaQEHqDj8MwnPVY3uYVLeN4QugOJA3DbHtzXmafC8XlJfWYCRADWTHqttLhVNoBe59TY53G/wDCDoV/iGmGuFFmZ0aFwaqn8dxpa0UOEVahIkkvyt+oVuHwrKJ/pU2tk3yham03kADZBw6vEuPVyQzC06Q63j1n9lBlDjFZrm18VTaJ1a3+F3zQeTcE9FA0y0xF90GagwMpt3cLTJmef3WhrXO1JJ5qVGiX1NLD6lbmUWtbbRAUGw0TqtICgxsKxAInogx+FZcXXNLw6bBmqVTlA6blBWxoxuOFVwJbRPktvougB7KtjQ1oAVqAQhF0BKEIQCaEIBCEIBCEQgEReU0kDQhCAQhCAQhCBQSdbck0IQCEIQCEIQCEIQCEIQCEIQJCaSAQhCAQhCAQmhAIQhAkIQgEIQgEIQgEiE0igSPog9lHsgDItKUxMoI/IS0ndAx19kHXX0SFjKeqB/lkx3SRogfqhAS3QB7p7JJaf5QS9UJDX+EIJqs6qag43QZnj+q49eaGoef6jjqmDzQSBAUp9FFFtigY7IdfaUvzVGvVBEiQmQ6RlE8zKaY+yBjmTbmmHAm3uot0AIUtBp9EDKQQDOv1RqgchKwvdEwkDMn7oHryTSAT+yB9EASifVNBFQc2RB0VsKJag5XEuFUsbTBMh7ZyvBiP5XHd8P8AEKB/+Pj6Zb/1qU7HVesy2KiW9PdB4ocK4rhagcwU3GRek8ie4Oq3GrxkBp/RsItpUH8L0xZNoSydkHmxjuJsEf8AF1ZmJ8UQVW/E8YeQ/wD4oC181cXXpvD+uiMjehQeKxzeLYwEVMBRBbcOzyZXK8TG4WowuDWPDpDS03hfSDRB0EhUV+H0q7Q2qwOAvBCDylLilR7S7xXU3TaRpzBUsW2viaPhseX1XmJa0jf+Juu6Ph7AmT4OUnWHn+Vuw/D6GGaBSYGxuEHAwnwxQbhx+qBqVdwXGB0ClV+E+H1IysdTcP8Ao8/uvSZAecpwCEHkz8K0WGGV6wE3GdRfwKozzNxNUEbyD9wvUuaBtCgaLSIEhB46thsbQOakadQN1B8p+ivo8WfTpEvDs41YV6J+HGUtjVc/GcOo1KTxkDXRaCUGXC8cw1ZxZVa5gG5uD+Su3h/Dq6EEc5mV8+8Muc4NaA8kjKCtGH4liOF1/KXOaDdkmI5dEH0hrWtFlOANlx+G8TpY6i17HAzYjkeS1PxOXQyAg3jL0QWhwvCwsxjXCdRzGiupVs+lwUF4DRo2Apdkm/VP7IJBPN6pAmEzfVBFz4HJcnhlSpjuI4jFuDm0aX9OlO/Mq7i9R7KDKVP56zg0GYW3B0Bh8Kym2JAv1KDQEI0QEDGiEIQCEIQCaEIBCEIBNCECQhCBoSTQCEIQCEIQCEIQCEIQCEIQCEIQCEIQCEIQJCaECQhCATSTQCSaECTQhAkIQgEIQgEIQgEiU0kET7BIQpd0jZBAndKbn/SZCQvpogY0/hEHqiIumEB9kbpohAAzdGyISQPVG0adEpPSUbIGEIGsoQSUCLqagdUGZ7T4x5I06hFQk1CAUNnWSAgcEk/dO5CQdP8ApMaxPogeW1teqNEX2EBBJlAdZCCEs3ZNrpt+FAxropWnX1UYTif4QMFBsLJBsJ2A5BAjO6e9kxfZOEEfN6Ikz/KlAKUQN0Ec9lKTslpoEiIsNUEwSnI5qEwEp6wgmVHTbRK8GSSlPK0IHI0TBBGlyo6/dPTWyBkRKUSm0hSCCF9LQkRzU3CVE2BQR/Oyc+6rrV6dIA1HhomJJhcjG/EOFw5LWO8Vw2bsg67nxy91CpWDZJIA5krzRxuN4i7JSa6k03A02tdaqXBXVGN/U13F3ICYQdCrxKgy5e2OYNliPHKBeYY8tG60U+EUGTmDnnQ5nKxvDMI0CKDCAQb3Qcet8Rua4inhHOETLjCyVfiOs6c2Ea2dDnJB+i9IcDhXOBdRZI0MaLDxDAYXwsraTMx0loKDyFbEPq4p9YMpyfNDXb89Oi6uGczibntOGAawSSXSR9FF+Bw4cQ2l5iNG6SqKbKmArsq0XEGNzYoIOwuO4HiBiMPHhzeXEiOq7/D+LMxzLU8jomJt6LVhqlPHUA68mxAWJvB2YapUrYcQ8mRsI/69EG803gk0xraJstODzOAOWDNwVjwtV+RoqhzXAXnULpYcg6AkcoQbWi3WOalEdCot5DVTnbfqgAU4sQQouMLPjcT+nwVeu0XpsJFt4QYWsdjeO+IYNLDsgdXH0/ddoLncFwz6GCaao/qv8zj1XSCATQEIBCEIBCEIBNJCBoSUTM6wOiCaEgmgEIQgE0k0AhCEAhCEAhCEAhCEAhCEAmkhAIQhAkJpIBCaECTSTQJNCSBoQkgaEJIBCEIBCEIBCEIBCEkCKU6p6pESbaoIwbpRFt1MqI1QIW9kTvH1UoQAJndAgYmbKW6SAgNLlBlOOpQgWqDZNIoE0yhMayhBJQOuqsVZ1QZqgmo6UwNjcoqfObe6ASBsgepUo6woSb7J7/lkEiYMFLW416IHayaBbIEA2CO6ZgiUDB5o31ukFIEIA6/yguS6QnPqgJ62RqhF+aCUonkIKQS2KBz9VEz/ALUgNUII3lBdzKeWbJZeVkBM31Qbi8J5dUFoIjVBEA9lID6ckg2D+yeyAga6FP7pQQbpzFkATbVYMfjqeBovq1TDW+56LY8yLG68Vxis7ifGThvFIoUrOtbqgrxVXEcZrk1axFAkZWN3C00cOynDWgA9BqotptpUw1lWm+npDfpv3VzH02+ZpEct7oOngKYpTlmD/wBj+y6Ie2ZXFwdfxngtL53BcPrddJznAh2xQXGoB3VTqzWyZGmkrLWr5M3KJXExvFHPeaNImTYuCDrYvibmP8KiwOcbydAO64vEMVUdGevm6NsJ5KLK5bTDqhLnDosx/wDkPJPlAIgHc9UFPjVCHZQSOg1VtNrnshrSZ1JFwunh+HB0eSwsS4StRwQzNfyM/lkHLw9ergcYHHO9h1GxC9LhqgrtzQM28LmVcI0Ujms46dSqfh7G+BUOGqNc1s+WRH5/lB36OGLcxn5uYhaqVPJpN7KxgbHXurAALSgAO3ZATIn9kAWQQf01XK4hU8WrRwU3qOzO6gHT1XSxVRtNrS4gSQ0eq5OCIxXFq+Ja1paw+G0xew/mfog71NoaABYKYKiwiFKUBKaEIGkhCAQmkgEIQgJA3RuiBMpoBCEIBCEIBNJNAIQhAIQhAIQhAIQhAIQhAIQhAIQhAISKEDSQhAJpIQCaEIBCEIEhNJAIQhAIQhAIQhApQUQhAhpZB+qZShAjdAEpkIhAt0aoIQNeqARdNRJgTCA6FGqBLhyRCA32lG+6JQgALoQDeyEE1W7VWKs6oM1Q/wBZyUxFkPvVcNlYGiL6+6COUFSAg3M7p2geyIQBEEEfRKbJ+0JTyQRTBsn/AHD7pRzKCQsbWCSA0wpBsaoFoRM+iLkTqpQokTogASJ27IB5wdrI20hPTsgC4Ai99k7m6NUCZQMfgTGqAPRPmgISjndPdPsgjJsiEylsgUSjqlPool3coGXCLKBfHZBJP+1UTdBTj8UMNhK2IdcU2l3e2i8BRflpvruzPJuQBcklei+KeMYahhKmDLnGs4A2FhdeRp8QqCh4TKbCXaufLifRBvo1MTXqPdSoupMJsACQddUOo4hjWlz3Am7h1/PssBxWPIviKzLWbT8lvRGXFMYSyrXYZAh569UHaw9bE0Hf03hrjfzX/wBr09Ot4rOc7rwNGvXNRv6tzPDiWugfRey4PUFTCthzTBgoKcbUEPLjDRbTW68/QF3udLiSTA+69FxsOpYN7mmCNSNtV5/BOLgDIPe6DfQo53+bzAdeq2Ybh9MPDwIy6SdE8IwOaDDROw0XSpsGUTFkDYyBDr2tfRScGkaSQkfLMnqpNE6m46IKzTDgWkT+64/E8E+kf1NCxZ5yJgEWkey9A1h1kQBpKdSlnpmbygo4BxBuLwYv5mWvyXXaSvHuY/hGObUoS6idWn6/t7L1GDxDMTRp1WHyvExuOiDU081LaFEaKY7oObxiqylRDn3Au0f+2yp+HcKaGEzOnM9xcVDjofXfh6LYMvza8vwLr4akKFFrBsIQXiyaEIBCJQPZAIQhAISBvG6aAQhCBoQhAIQhAIQhAJpApoBCEICZQhCAQhCAQhCAQhCAQhCAQhJAIhCEBCU800IBCISugaEp5hAIKBppJoEhCEAhCEAhCEAhEoQJNCECQhCASTSQEpQpJEIFqiOaEIBLZOUpugCl9U0tkDGv8oSAuhBNQKnA1i6gdUGZ5Iqugwm0kbBKqDnckCQeyC2ewRN1DXqnFtLoGCP4hOx5c1EzI3RCCaIm90hqgCbIJ6JICBN+Q5IAjqjS8o3nROOnsgjoLIGx3TidkWA/hACD/tS+qhoe6lKBhObIt2QEBohCIQKUFPRRJKCB1KUb7qcwVFwv6oKyubxnHf8AHYCpiGtzltgJi5sum6ANp6ryvFTU4jxalgictEeaJiNb94lBwaeCdintr46uXF5moRctB0W7F/D1P+m7D13Pa88vrouvjeDBlMv4e3I9rbsFg+33UODYh+U0K5ioywBMW5d0Hnzw39G4eJSc5uU5jmkfRRyFrvFY7ynW/wCQveFjXsIIkdly8ZwXO0miRTMHUZh90HlnNpZflBDiDrYHmFr4HWqYDGeG8/0KunQ6yq69CpRe6hWZDjMDQEfwqKlN9HDkX8psPz1Qe2r021qLmkA5he1j+XXkhh/0uIdTsC0iQDqY1XoeAYl2KwMPJBYct9YiR91g47RbTxIqQfMIJ1uEBw+p4jjYAC0e67NLrdeawdY0a/mBh5g+ZemwrQ5g3nUoLskzYydZUvDvY3VzGggc5QWAG9wgiGF3K2ysAiyGD30VkWGyDl8Tw+ei5wbJiQCFh+H8c5uIfhqggHzNtEdF36tFlSm5rtCOa8rj8PUwuObUp2EhwnZw/lB7FoJHLkio7LTLv8LPgMWzFYVlZhsRz0O6o47XNHhr3NcGmQL9Sgw4IvxfGPFdORkwNQF6FpXE+HHMfSqubILXXnTmuy54pwIcZ5BBZCkkChA0IlCAQhCASIJ0MFNCAH1TSTQCEIQCE0kAk5wY0lxgJo1CCNJ2dgdMg6KaSaAQhCBAAbJoQgEIQgEIQgEIQgEJpIBCEIBCEIBJCEAmhCBIgHVCECLeSJITQgQM6JoIHJK43QNCV+UozdEDQlmSzBBJCUhCARKESgEIQgEIQgEjCEIFslKkVAi6AQeiaBbVAfl0tEXSQMRKEDXdCCxVlWKs6oM75zu2SAEnZFQk1SNkA21QS0iE5soi9lIGTGqBJ3GyN07IAXO6ATPNO82QBugYMaBOVH7Ji+6CSXJG6IQEyJ2SJEyURz9EXnRAuv0Uh9UoMQURMoA37d1IEmyhzTQTCeqrzA6GeyM3sgsiQowEsx5FGY9kBlQQoh1yNVIkj+EFNVgIcCJBEHkvP4DDGn8Q4hz35slNrZ0uQNByAEeq9C4ZtfZcjiXDq1Ss3E4J7adYTmB/vO3qg6TYF3CFxeM4V1Oq3H0TD6fzgaOb1VeD47/VOHxrfDrCxjZdTxm1m5acPEboHg64r0wQZm4IOq1ZQJtZee4XiX4etUwz2tDKbywOHpC74qNcbGUGDiPD6WLpAFsPHyuOoXmcTgq2GqCm8ZgfkcLCN17SJGluS5+Pw7a7TTey5uDuCg4Xw9jf0uNfg3uGWofJznvyXdxtJtSmZEna+i8rjKbMJivEdTl9I3IMR1Xo8NXGKw4eQNPpqg85iA5mJa52UtaSCQdDuvQ8GrNqMNOQCNBK5HGyzD1gWMMmCREytXDn+HXZ5neawB1nkg9TTaYU45Kmg8uaJur+aBNF51UwOXtKBJKkCOtwgR6BcrjGENeiS3W0rrQq6gkEHdB534dxbqFSpgqtnMuB13C2fEFf/wCI2n/cZdHMAfyubxiicLihjKQ87SM3PeP4WLjNbF4nGNayk5r3NDaYGt/9+iD0PwrSqN4WHvYGmo8uHbb7LuAWWPhlAYbCU6IvkaG662WxAGTYGE2NLWxM9UfRNA0IQgEJoQJNCEAhJNAJpIQCE0IEhNJAiJESpJJoBCEIBCEIBCEIBCEIBCaSAQhCAQhCAQhCAQhCASTQgEk0IBCEIBCEIEhNJAiAiE0IEQll6qSSBXCAbJoICAlCUQnKAQhCBJoQgSCgwhBExPNA90yEtLaoCyUJzIRCAFjqhA1QgkolTVZ1QUVAC82BSB9E6l3uSbb/AAgcAppdrdUH1QOYgixTuTqogKQiEBomkbd0HdAz01TiBNkuiLoJIKUom6BjSyPqlJlOUCnsUt0E7gqO8XQPrb1T0gfdROmp7Jz7IGL66ogm6IntyUpQRA9U47qRPVLVuiBXgzp1SPy/ui6I9EEcvIzsoPCtiBCRbOglBwOL8Fp49zauc0agEZmxLuXsuVhcfiuDYunS4gz+i8w17TO5/Oa9g5slZMbhKeJoOo1GAseIgoPK531sbi8SxkUqjg5hBm8arvYDFNrUWmwLbEaELyFWjieF4w4TEk+C8nwyDqDyW7heMGE4oaT3kB9pJ3QetFcNiXXPJVVXjOA0g2kDpCoqZjEiQeqqe8gaQQg5XEHU6mMquJGgbJ0JBP57rTwqtTINNjvEAtIO/wCFeeq4o1HvPyy8xHKdU+D4uph+MMD7U3gj89kHU+I6rabKYJIBcJOsWKngHA4iZhzht2C53xTl8eg46wbDotNGoG4ik4eUCDbkg9bhqgjney1sIjVcnDPDLbbLoUqki1+qDSIFzZTBg30VLbiN1Ns7GUFsGEnAmUNMxunaLmQg5mPw7KrXsqCWubFlyuC0afjuxFRzjVY4U5dtYWH09wvQ4il4rCBY8wuViKlHCOa6r/TFR4ZJFuV0HZY7SCrwZ6rFhqudsE3C1MdGpQWJhCEAgCyaECQhCATSQgE0I3QCEIQCaSaASQhAJpJoBCEIBCEIBCEIBCEIBNJCAQhCAQhCAQhCAQhCAQkmgEIQgEJJoBCEkDSQhAIQhAIQhAkJpQgEQhCBaJyhKEDQkhA0oTSQHeyRumj0QKN0T6IJQCgB1QgG+qEElWVYqzqgzP8A/IYOic94Sef6h26pgi3MIHB7p6pfuncBAad+akB0MqIF+o2THVA0oPcbIB9AiYMoGjToEpm34U0BojXS6RGn3TvzQCRTj2RIIjRAG41UJ91I23lKSbTPRAgpAyofVSkA390EjpCN7IBRogcjZKeQ9UjGuyWawvdBIhMWhVgxupAtOiCZgDko6oJkc0SgURZQLQAp2t90b2QcXj3C2cRwTmCnmqNuw7heSODfRdUpVs3j0jLSJGdvS35C+iloK4PH+FVKhGNwl61MXb/2H8oK8HXY7DNZWqg1Wjzc+hVOLxrG0KpzOi7Q4CxKrwzWYmiMTQkmP6jWusDy/dW4jA+JhjkdJj5CP2QeZNNzcJnEZXuNtxAt+6yVxXD21mgjJF9IK6OIoVqOGNNzXhuabggAqYZmolsxnEGRuEGPiuJdiqeFqkC0h3f+LLbig+m6G2DWAj2/2ubUw5djqOGfLBmkyLaLu8Qp5a7BTMS0gjeyDq4Wv41FkCJba+i3UKjmFua3OFxOFuAaGgkEGHAn2P2XTa8BzYdOwI07fVB12PJA2hWB02KxseMouVaHSJFkGwXUj6qijVBgHVXA2QLQc1mxuHZXpua9sseIIWoqLgHCIlBwcLVqcOxNOhXdmpOJFJ55f9T1XfpFphc/GYRmIpOovENduNR1BWThOOqUKpwONdFRhAY9x+cbIPRDRNQa7tKmgaSEIBCEIAIQhAIQhA0IQgaEk0AhJCBoSTQCEIQCEIQCEIQCEIQCEIQCEIQCEJIGhCEAhCSBpIQgNEIQgaEk0AhImEIGkhCAQhCAQhCAQhJAITSQCEIQCIQhAkIQgEimQkRyQCSLoJPJA0IlCCSrOqmCoHVBneD4jtEBo5JP/wDI4zEJgR09UDiE4sCEgAOaZ2vCBjsjQoAT66ICR2QTyStdEfhQFuV0xY6JQmQgZPvogJAc7pdEDlK0deqZ1IKjA0IQBE66KJJbaE56qBdPNAy6d0ZtpVRN/pqsmMrlhaQ+LyROoQdEOymD90jUbvAXLOOZamHgOLc0ZrwsgpZqTnPr1JmAXPug7v6mkZAqNkWsVD9VRAbFRsuMATquM3BUKoc4GpBv89vZZ6vDqNasKTTUGW7iHajYfnVB6E1WzEjNylSa+d1588OJa2MQ+RoXebsrG/8AIU8uWq17QNwg7+fbdAdIXFp4nEt/8hadbARdSbxJ7gf6RnSzkHXzbFGZcr/kmN+cOb1AVTOO4WpA8Qgzo4Qg7Zd2ujMHWO65reIUH/LWaR1t91ezEMc2W1GnsUHKx9A8JrOxmHgYeo7+qwAQJ391ooNoYpoxGHqznEmDIK3PLKjSx8OaRcG4IXKfwHDNeXYWrWwziZPhOgdbaIHWF3Z6QkGxNp6LmYmlhpzmoKcmcrb/AG1V9XgeKqOyv4pWNOL282nNYeJ8JweBw8udVq1CDGZxOkf6QU0MN+q4gKpDXMpCR5pnvyWqsS6qSagOXzS2RCq4Zh20sL5nlrqnmc0DXl6LS5oLwHfJGp7awgixr6LnVHAvGsETZdKi+maZAIDh6b/4WQVaYLQa2hj8+qtYKBAdTe54deAwn7flkG6nXytymwVwr5dhEa9FicczAAct7SYKixuUZDUkHnyQdik8EAgyVqY/ML6rh0Kxp1cr7gmOy6lOpDgDbayDbm990uSTTItf1UwLXQV1GFwXG4xw79RTzU/LVYZa4WPOF3g2ypr0c41QcrgXFhXBw9YltZljMXXeaV5HiWAfTqivhiW12ulp2K7XBeJs4hh5Iy1AYew7FB1kJBNAIQhAIQhAJpIQNCEIGhJNAkJpIBNJNAIQhAIQhAIQhAIQhAIQhAIQhAIQhAJJpIGkhNAkIQgE0kIGhCSAUcpHy6cipJoFN4QhAsgEIQgEIQgEk0kAhCEAhCEAhCECQhshozXPRCAQmkgEk0iEAhCEElWSpqB1QZKhJe7um1191F//AJXdCpaanRBKdEC8GUrSpAoGLpiFGfdSlAwB1QlqnbeYQSFkQOSScx/KARHNNGqCJG91EkqZgSo/VBU6eW6rJi8QrTuqnC1zfmgoqVIJtaNV53G45mIY5w8w8TL1Ma+mi7eMBGHdlEGNV500zUfTJp5IJsDYoDAk1MT5nDLb+2TpourRcC1zBBGabXWLDUW0qzgLgnMY/PyVsGZlRxDQDFuX5qg0tcQYG31Sw4D3VHjV7+Wg0VQcMxgEkifz83VmHeWgNiLINApm0HujI4fyFNr+ceqsBNpN0FIE6jdM0uWh6K5sTY3U7aoMv6e8nKTKzVOF4d4l1Cnm2iy6f1RtCDhDgbGGaT6jWQfLmsqqnCK9NxOFrNAJmHheiykkzcc04HQoPLPwfEWuAaLucAXMNh12Ws0eLU2Etqtq30t+c13Y6KWUckHmnY3iFKDVpVAAbks/x0XN4jjv1OIp03OAFiQASQOi9q5k6gGVjr8PovJORoeRE5Rog8nU4jiKJ8tJtrSRosRr18Q7M97nC3QD0Oq72N4LjHNPh1WGYkxBKxVsBjaYGeg5+2ZgzFBz6bj4hf8Apqjzzec30C308VVpNgBzbfLoAubUwD3OMmqzUkPMR7hOnw6iRNR9Q7Xcg7P/ACIY8A1mAzobn/dlezFueadIUnOcbE5fK1c/CYenSBDGgDeBckLdSq1gcmctyzaGnpyQbalJ8S5+Zu0j7rZhK002tdYiy5AqPc2TiCHf9SRYR+XUmUXPI/rOBFwImUHp8PUBhsyVrEa7FefwNMNeDUYCWmZ6rt0qmYD/AK9kFwFv5QRa8IGyDogzYikXsMC68tj6OIwGPGNw7YLfna2TmHOy9iWzKw47CeLTMD3QX8Mx1LH4Nlei6Wu9weRWxeEw9et8PcSc8z+iqvAqDXJ1Xt6NRtWm17HZmkSCN0FiEIQCU3TQgE0kIGhCEAhCEAhCEDQkhAJoQgEIQgEIQgEIQgEIQgEIQgEIQgSEIQCEIQNJCaBJpIQNCSaBJpIQCEIQCEIQCSaSAQhCAQhCAQhCAQhEoBJNJAIRKJQCAlKEDQldCCWyrOqmoHVBkc4Gq7nKJ20Q6PFdJ3SGqBzyUxdR0MKQ1QMBOCOvokL+iI5iT1QS6fdHa6X5dMOQSBslPeEibcktYjRBOfonP4VXdP7oJE9bqJ3ROwROwQRfbdU1P3VjyZVDyCdY5oMPEanhYWo6YOW081xhBojPOxK6PGcxw0tcWjMBIXAZUdTflcCMx1m6Dc9/hODgQY3K2U6jagDmg7nLy/IXIqlzHiBmboYToVyLg+aYyk66IOsA0VJgmymagmYFjusdPGNqglmsXEyVIkgm4F90G+lX2BJvqQtTag3vZcXxIMgSb3t+fgV1Ou0EBxglB121BsQpZj3nksDK40sDPNWGuRFwRqg25h0191IPGsz6rEK/lJsEzWMcvz/KDWx/M6KQI/0sTakvuYPIlXeIMuwQaAdU5mwtCz+KGg3QXkbXjRBokZkxedFiNcggG3JQrcQp4dhc4wLmCg3lm6gaYtv0XLbxl9d7WYbDvqSASTYD1XTp1SWNm50PLsgqrYOjVaW1GZg4RcLj4n4XwriTRfVpZrw10j6rveO0G+qqGKo1awphwzlueI25oOCzgGJpPAp45+TNJDhJhdI4AfNnk7reXAXB9VXLnWAnugxOwlN0xbewCRw7WzYOaBpuSug2hmiJG4UauAFVpZUEtJuJ15IOdguJYWq4UQ40qo//AG3Ni/JdnD1LQuBxDgVRsvw5zSbsKfC+KFlT9HijDh5WudbNsg9W0iBdS+yy0Kmbeey0i+qCRuIVdRtjy0Uy4SG6Epm+qDgcWwTK1FwLJBsbrN8N412DxFThWIJysk0Hn+5vL0Xoa9IOaRzXmuM0xQc2u4EGmczHgaFB6sPkWTlY+G4lmLwdKs0yHtBWzKgc2RKUdU0DTSQgaEIQCEIQCEIQCEJoBCEIBCEIBCEIBCEIBCEIBCEIBCEIBJNJAJpIQNCSaBITQgSEIQNCSEAhCEAhCEAhJCBpIQgaSEIBCEIBCEIBI2TUUABCEJoEQgaI0RfU2QAQjdCCSrOqmoFBlcB4rtRdBsdbSk/53d9E+6An7qQiR9kdECeSB/smTfdBS1CA/hOQo6SB6Jm6ABkIlKeYQDZA56olCiUEiZGyie6i57W3c6JMC6i+qxpgvAPdBIn2VTyQCLKJxVAkjxG2vqq6ldhMB7L9UGfFMFWm5jrg8l5WsSczoBOgi8OESvUVKrTJNRsgbG687WY1uOyGzKvn7GLoKGsPh5ohwM3/ADmkYJaWtIJuEx4lN2au2zbWBg/hVNOvSMtFUEzaSg0lwPnd8x+ikMVVbNN7cw25/n8KhtWJEgDnIS8SC6bADmPzZBuZXa4C0RtrHJTp1mjKWwBJ9FyjW8QkA6jWU21BI80GdAUHXOIcGybxaB+fkp/qX6tOvXsuYXOcww4m2nI3UWVYu3XVB124h8QAZmRIVoxRBjc6Lk08Vp57xaR1V36pzdAAToD+aIOo3EEgWi8Spis4G4idORsuW3EtJAcfMABc7zr9Vpo12w0g5TbQIN/jeU3B2lFTFhjC57gL8/zmufXxLQ61+c3uqxkcT4hNUm/nFkFzcc/FSKFqc/PFvqhmFY6oDVe+oeRKtp1MwsyItBH0hXNa15k7E6/dAMytAawQ3QADQKNXFCmC3xD2FtlJ9Wk0xlLg4XgWSpOBcS1jW5tTE/n+0FWJrVKgZTbLJuAdStnC8GyjS8UVC97zEkzbZUZHuxB8pc6IGY2ButnDjUHD6PiA5su5H7INdOmHOO+11oDA3VZqbyDvELU28lAyOXspx7KOh6qV7dECLdiDC5HFOD08VNVjnNqNBIy89l2LbpObI5oOLwjG1Cf0uJtXpjl8w5ruMdIsuRxThtSq9tfDPis0T0kLdhHvaG+I3K4iSORQbA0Fwfum+S0xqkL9UwYtZBH+2CubxnBjF4VzIM7ELpkz2VT2g6ie6DgfC2IfRrVuG1yC9nnYRuDr+dV6gLxnFaL8Ljv1uGgVMO7OeZadR9V6jBY1mLpU6tEgse2UGtPVJEoHCEu6c3QGqaEIBNKUIBCEIBNJNAKDw53yuhSQAGzAQAsEAz2Re3JNAIQhAIQhAIQhAIQhAIQhAJIRF5QCaSEAmhCASTSQNJCaBIQhAIQhAIQkgaSaSBpIQgEIQgEIQgSaSEDSQkgBZIpoQCXZPTVAsgWp/hCY1QgkoFTVZ1QZXj+o603TBv8Auh/zu7ouN0Ehe51TImeSQHVBNxqgACifRG2qOSBxZK8GwRqIPsieQQBFtdUaCyU3SJjoEDLoPVYMbxKnhyWM/qVv+jLkd/cLJxjjAwzjSpODakXdrlH8rj8FxJqitWc/yZ23OpJcN/zVB18fS8b9PSxDs7HvkgEjbmFzsVwyi3GUqdA1GNIzODX399V0cW3PiaRY8CJOy5smpx8MBtSaCT+d0Fh4HRe8/wBfECTI8+nJT/8AxzDeU+LXcP8A2ff7LrBsDRSbmgyN+SDlj4cwYu01mnWRUKjV+GcM5+ZlbENI0Ifou8xttIPNBaBNx0sg8nX+EBJNLF1RN73hZD8J4kExjTPUf5XtQyx2SFO990Hiv/xzHthoxIEbkG6kOA4qfNVDxyiF7LwZuRMJGkZEG32QeQZwfFNcIDBE2H7lL9Bi2k5qUnm28r1/ggaH+VHwZHL9rIPJ/pMW0low7x7EEqLMDWcfNSc0Hm0j3Xr20gGnQpintFuyDxn6GqIa9gaP/eR+y10+Gy0/M2RYh2i9SaLfXmonDskCPog8lWwzKBzHMIMzMLK97C4zVqDcsEG69r+mpRdouJghRdhabnEFjDOpLRKDzVOnLJLqkX37Ksh4bP6jMBqTO/ovSVcDSc7PMe1lk/QNa6fEdG4tCDm0GPqwC+0aMctjaVMZnuNQSL3lRxGJ4fhXFr3sDv8Aq2516KnDOpcQpu/SVarHM/7jUHT7INzXYSIFSDyJhOoGSMlQAi0lYK2BxVPdlQTqNVkc/ISAJdpF5v8An5CDpONZtYECnVa4atfHRdDBvf8Apmte0sIsQVwC40wKgdeJLQb/AE9F0cHUq+Cx9FrnAfMx1vYwg7VAX3PcrWwQNFkpnJU/dbGaTugntzHVA139EwHTqiPVAATClGyYHRBbOiCpwB6quoHAddgtGXmoubItdBFjswvcqyTBVDLEDTqrgQRy7IJAWNoKrqEQduqmLpPbaRqg85jcM/8A5BwdVhlW17iFh4ZianA+JnA4h58F7/LJs07R3ldzidAVBmNo0IXE4rRdj8Kx4MV6bhDpgxv+yD2TXggKxee+HOKuxWH8Cs4fqKPlcJ1HNd5j5QTQjVEoGmkmgEIQgEIQgEJoQCEIQCEIQCEIQCEIQCEIQCEIQCEIQCEk0CQhCAQhNAJIQgEIQgaEIQJCEIBCEIBCEIBCEIBJCEAhCECQhCAQhCASTSQJATRqgAboQDdCBqB1U1A6oMtS9QoaJKbwM7u6CRP8oJBP0UQnOiAmERIuEgd42Qb+qAy25JnWVEG/RMmR05oIm3IquqT4boAJAkTzVhMc1XVIDC46Qg8JxLEuqcRqUWxLXeeSDO353WvA1MuDqUiC1+ZptHmgzy6LDVca9TEtYwkuaXS0XiSSs9DEVG0GgVSWER82iD1WKIcKL3MgyCI20/yufgHF3FsUXFr3TlBGgv8A6WOlxZ8ZahacsEE3U8BWY3EYp74aKjw5vSJKD1FKrAa13Qaeyvp1B2taFyaWMpvDQx7XCJN7q/xoYXTP2/IQdYOsLwjNyXNw+LLwNDe99Fobim3MxE6oNdgUgRE7dFR4zXaEH1R4k8hKDQSUTa31WbxrmSJ6o/UAkD9kGjNNnKJ823WJVJr+Xme0KPityiCEGkG1ggETJNuiymsQDdR/VX1Fxpog3SAk7W3Nc52MnQgnkqzinlwGjXcroN1Wq1g8xlZv1oJswmd4WWo99Rs2k7rMcUaTf6YJJNzE3QdCq8kFzm5I63led43i3iWUKzvK7nP79VuBrOp1KuI8tICRBufTmuL4XjYipUPlznNBNgOSCPCuHHE4qK9HxX3OXQHuV7OhgRRB8NgZmuSBBJWP4ew7WUKlSINR1u3L7rvUxbRBlFBwuNd1XVwjKtMh9MEnmF0g2/NGQG4ug8rj+EVWVM+Hk7xMFvYqGC4l4T20sV2Lzt3Xq3UgTG3VcjiPB6NVpqMZ/Ug3EoLqVRpEAg7WK30zYQTfdePFSvgX+GyWEjcSJXb4ZxVldpZWIZUGxKDtSYnZSGhgrMzEMIkH1TFZpjzINIPurFnDhYyrGusgsQQCNLJApoK305PRRghxOt9grvr1Syje6CAdOhspTIsSjLCWiDLiaZcx2q5GJomnLshDXXtzXoHNDgZWarRhrg0ekoPI4umeH4ynxLCmA0xVpxtuvW4HEMxOGp1qTpY8SCuPisC4sc3ygOtlIA7Lk4XG4rguIrUWta6mXAhrj1vH1CD3bHTAU5XNwWMpYug2tRcCDty5groNcDeUEgndJMIGhCEAhCEAmkmgEIQgEIQgEIQgEIQgEIQgEIQgEJJoEhCEDQkhA0kIQCaSaBJpJoBJCEAhCEAhCSBoSTQCSaSBpIQgEIQgEIlCBFEoRYbICUH3R1QgRST+qXfVA2oQEIJKs6qagdUGV3/kdbdSGtlFw/qOnmgciglcJSZSNkkEib8ylB9UgZtEdEEwLlBLa6TjtCxYriDKB0LtyRoBuufVx1fE5ThcTRohxLR4jbuvqPZB2HPjTuqXVYE5h2lcUCvUpZ8Ti6zpLvkhosegUHYTBZmy57wbeZ5n6IMvEKFJvEnOFWoA8ZTA0PdYX4M08wa0lsX8s+q7wo0Kzg1lERTdY3NlpqYDDYgTUpD/ALSCRfmg8rTw7mVMtSmCByvso/p2+MHU3Oa0jQ3XqXcKoAujMBrE6aqj/hcKAbOJiJmNUHn/AAagLiXFrp1g8/8ASvbWxDWkh5MiLmfVdPE8FpvaWte5hOsGyrqcI/p+XEPsCO6DIzGV2taJyjmLbf5VjOKZzkLSd+3r7qt3DcdmhlVr238pP+EjQxrGCaOYAaMvug0/8o5zXjQSIPRaWcQDAJe4BoFyuWx7h/5MM5gAtLeqr8ek4lhzMBvpESg7Y4gHlsMceZmExiMwblkW15LjB1JjgW1YuYvrPorWVtjW33QdQ4mC4ghw5pjF/KXCOnRcwvqFonzN0iLfsoZn/LTEga/VBuq4mJgwBqOkqn9a7NLYcCYA1lZQxzwRUytPJS/T1GzlZ5SCc07INrKjiASbdlLxQCC5znRsNFzXsqBp8xMm4BhXUnuDDk8kbkyQg3UzUe0G1PeVFhw+d2fxKj5+UCw9VlpU6NSDUrvcDpLrf4XSYaVBvztDdLuQYcVTxNctFQZKAuA3+0CNeqw02urONoc8+UEAGF1MVi6dRrqZcbiAR13XOwYAx1Jr6hv5RGk/kIPW8Mw4o4anSGoGq6LGx2WbCm0QbclsBBCAA0kJkXCaRIEA6lBEglJwU9UETsUHL4lgWYjD1PKMwYSJ2K814RbUa2Mr4m1rwvaECVysfgS4vfTBcD/aduyDm4XFVmNLargGjW0kLS3GtJbmggib2lZ8Kxr3w4ZSZmB9wt7MJSe3JAY9ogEfnVBcys1oa9jneaRGsLTSxIgTqbhcjEUauHeLucI1iLd1BmMdRP8AXkNIsTt6oPSMqEjRSD82nsuPRxoLTLtOW62Ua7Ht8rmnaJQdCU55LKKwDtQrRVCC2LfyouE6omU+hQV5cu6T4MwO6sLfdRI1QZn02u+ZoJ6hY+J8Mp4/CljiG1AZa4DToukQNYuiARCDxOBxtThGN8zS2k92Wo0i86SAvZ4esypSbUY4FrhIIK5/GOEU8b/WaAXhpaRHzf5XF4VxH/isYMDiHE0ifIXf2yg9qLphU03WEEEagq0IJISTQCEIQCaSEDQhCAQhCAQhCAQhCAQhCAQhCAQhCASQhAIQhAIQhA0kIQCEJoBJCEAhNJAIQhAk0kIGkhCAQhCAQhCAQhCAUSmolA0FPZG6BJKSRvZABCBqhA1A6qxVnVBmeIqE9UHfRD/nKNdUCMcrojzHkkbCw1TnoYQK4B5dlTiHOLC1urrBWEgFU1XNzyf7BJsg89x6qykXUhMeH5gN/wAhc3DB7KuCNV/mY4kj/rpt2Cs4vim4moREZ35ATuLq3EvYx+Hq5YIgZRt+QgeIxFRvgUwYzjRx1v16hdGlQES9xj/qFhdh21q+GqF7i1n/AK+32W51WkCBOuhA+iC8GRFw3TVWCoW2aRbmslOpmuXG3JQLw4BoLoi89UG/xoAzuF9RYlQOJYbDzA8lkDmGwgg6dCApBrA0kWjcn86IJuqB8EMuNJTZWkhrwTJ7e6g18NnOHTaDyUjVa6cwgjb87ILG3uDLZ2TDSCCVnZDflM8hspmtYSMomJv+boL2tnlHIpHD0T5ixpMaxqqhiKZbrMCbbKbf6oF7boOdiMBh6jyylRaM24O/NSp8Aoub/ULg7SWn9tF0m4emx7apIaQZJ3lTqYljB5bnug4j/h2k0EU8RWadrDfeyg/gmNpgeDjMzpuXiJtzuu2ats0hvdRFR7thG10HFNDiWHbekKpNgWgKs1cY10uwtTUEAbru53DcaTroqKldtMOLngxqSg8+/HPzw6i8ERe4/ZVtxjXFuZ7QTyC6r8X4rpaWOAJtqE3YmnkEtY9szf8AhBzS8AR4gHOOXNTbkzeV2Z2x1M/krU2th3AF9Gm4nSWiQLq8swVNpcBTO8t2QZRUyuDntGWYuBCKgL7tGQgktDddNY+q0f8AxyAKdWmZAESPT7qDalKk7LWyguBDpOvVB6PhdbxKDXF0u0K6rdF5rgzmUsU6lnlj/Mw5tY/eF6NrhAQWeiZ66JC8bhBJlA0dylMdJ5oJH+ECgd1BzeYupiIN0iRHJByX0TTruAEhxsAPorqeWpTDjLHjfrdWV2g8pVLGZWkmCDqJQaMjcRRLXCQRBG6Qw1I0zTcwR1uqKVbyiAQ9tiDutbajXtDpvynRBhqcMDXl9Hy/+oVYD6Z8zYg6gLqi4hI02kczog5wqlgAzZxppqrqdcD5g5vcWKKuDaTmbIjkVlc0saXVC5pFszdHeiDqsqn3V7XgjSVwqOIYHksqtN/+2/JbqeJaUHQkXlRMyqW1gRqFIOm5Pa6CyJ7IDfT0SkZtUTIQStzXG49wY4/Dl2HAFcaTYOXYtKf1QeZ4PxWphcSeG4/M2o0htMkajYSvUUqgcFx+N8FpcSaKjTkxNMeR8xPQrDwjij6Lv0WMfFSmcgcTfsf5QeqTVNF4e2QZVuyBoSQgaEIQNCSaAQhCAQhCAQhCAQhCAQhCAQhCBITQgSEIQCEIQNJNCBITSQCaEkAhCEAhCEAhCECQmkgEIQgEIQgEIQgFEhSSQJAT2USgco2/dJMIDdCEIJKsqagUGZ8eIVEzuLqbwc7oKjvbWUBbZP8AhHr6oJQRcPdYsZ/Tw1R4tAla3CNNFh4pfBVm6y0j6IPIktp4vDVKtQjw5c/WNf5XWxmFFOgRUgtp1Ab2kLlB36nhjTk8zRBvcmRb7XWylVdjMD5hORhBnXp9UF7qL6bMwdLZBIjT80UqXh1Lhzi4Wi9t08FWo43CNZIzM0ka7QVhfVdg8dFSmQ2bE7iEHVDC2JFgZBUm0hPO6g2tTc0Q4ExMDcKdF5vy6aoGWBhA0A5JQSByJuploDQ6Col8gEkxGyALAXGO1lEtgidBtCmKr2h2VpEXkqt9bOBcEHdBLMQDIyiLqJrtIvljS+yQ83U+qz1Wuc0CQ0kbaoNZewtkCe2/JSNciA0DpC55qO/vdJOg5K2m9wMPte3og3GT8z/RDMwIHpIvIWV9XyzIkbCUhi6guXBloIG6DoHKwEvfJ+yodiQ102DeZ37LnYjEucDlgO3v+fgWd73mHZjmmNPzqg6OIxZqTlHlnUWP5dc7EOe6BnuQdLq1mHe9rsz8gjtJ/PurGsw2FDc0ZnGCSbkIMRpktBe6YjUyT6KmviKFPytIqVPT8/0rMRUq43FjC4NpLok6gN6rv8N4FQw1MGplq1dSXCw9EHmKYxeJblpNygts4zbSO62t4BjK7D41WsA7drv2ntrC9iyiAdP2VoYARyQeDr/DnEKQLsNVL2tMgPMlc2v+tog0sThzAgEN25FfThTGY26ys2NwvjUy2A6yDwOE4mKAa17rDfQtPY9V7vhePZjKDXNeHSJ11XA4l8P0KzXOYx1J4tI0PdcbB/reB8QaCw1KGaIHXkg+ltvG4TVGHfmptdNjorQ4AaIJH8lI+Uc0nPHJVOJvOvJBPPvqh0u7JsHOx6KyAgzOYSJhVODqZzBshbsvKFBzAdUHOqAH+o2QQLwdUU6okh1nbg7rTVw83aslSi90iSPUWQbmVAQLTKc3ELmYbFGiS0y+b9l0mVW1BLbygl/9vdRc0HUX5lSE76J8vdBysRw1mbxKQ8N0EEi0rO0VKIy3ibxuO38LuET80yN1W6iyo3zBByqeLy3cCGztot9DEh7bQb7KjE8PmXNBvyssLqD8O5vhgAjUEwCUHeDh6clIEafRcinjnNfkeCLe63064eLGQg1A7fZP6qpr4aBe+qkHSeSCy65HG+FMxVN1aixoxAHbN0PVdYH3KDodZF9EHmuCcZip+mxL4IOVjjrrovUsdmaCuFxvhNPE03V6VOKhjMG6mN1ZwPHGo39PWJFRgsXGS4c0Hbk9k0homgaaSEAhNCAQhCAQhCAQhCAQhCAQhCAQhCAQhCBIQhA0kIQNJCEDSQhAJpIQCEIQCEIQCEIQJCEIBCIQgEIQgEIQgEimooCEGT0QhAoT2QhABCEIGoHVTUDqgzvs8pJvvUKV9rIAd0G/dMQUH90EI6WC5/F61Ohhh4rsud2VpINyug626wcYw36nAVGauAzMnmg81hqbnU6tLI1xgwY0RgsQ0VzTDXNLjPn0nr6KzhLsviODtCGua6dOdluo8OpYqsS9jmhmhG55780GCoz9DjA/K7w6l8oO/r+XW+vRp4nCSQajTfqF06uBpVWta5rXBl2hwm+kqmngzSrEtdFP/qUHEp0qmGI+dzLWMGVsFRraDHte9rTAg/2rovwha8uEukzdZqmEJBBtbkgPEgkunK7RVxJOVxE7/VV0cNUpNMmDtBsfyVZTaHGDIcDf+UEQcrIzzqBAmAqC/K2CCJaRJ+6tLwHZW53kCbdlW5riQHNIzDQu+yBtqm4DydgYQKlg4/MIt6KLmvMZBGXlrKTs+XxHMJtqEA8kEkmGxrCrFQmXT62KHFxEzII31Sa1xccpDWkxDkFzhmjznWIFiFAUw45Q0mozUnXluhuZrpa7cSPX891oDTnBygzy+yCn9O0/2y77KxmHYwiGSZWhoa52UW7WUgMoGWO8oMznTScdYPuudiKgDC69zvPlHSFvqgg8pBkC/wCaJUcL49Mh3laHAjqfz7oNnAsJ+mwgkQ58GOWsD6/VdpjYAP1Kz4cawCtTNNB0QSuApTty1SFtOaRkSgnYplsjWyrz31v1U9EFNSkHbwSuNxPPRf5MMXRcuiw7LvGHW2VVWgyo2HtkG10GThuOo4ii0U3gui7TqPRbvEEhcHFfD7mPFbBVix7btBJgTrB1CqwvE8RhXeDj6ckGJHzD+UHoybGCo31gSs2HxVHEU89Ko0iJsVozAid0F1O1laDIVFN1ri/2Vsi6CQIlPU/woyJhM87Qgi5uuypfTBkyZ7q836dlB123EnqgyGmCIgT91TFSg+0kE36Lfl0j6qLmyL67FBBtYOgHX7qwuuPyVkcxzXGYLUMxQa8Ne7U7hBtMEpDMf8KA0kCBzUw60e6AItMQFQ+hTcBmA53V0mdEEDkCg51fB5XSyMusReVhdVq4apmcIbMCAZjqV3HcoVNaiyq3zNBOx5IM+GxfiMnXZaadQHUgrlYnAvpmaTi3tz0/hZ8NjqlJ+SuIdMzIAQelZUE27QrA/N1PVcrD41tQAgwbdJW1laDcztKC8zsuJxXAVKVduPwhh9O7qezhuAu0HyEy2Rogr4bjW4zDMqtJ82xEEHqtq87iw/hWP/VUwTh6pHitH9ro1XdoVm1aYc10oLkJBOEDQkmgEIQgEIQgEIQgEIQgEIQgEIQgEIQgSaSEAhCEAhCaBIQhAJpIQCE0kAhCEAhCEAknKECQmkgEIQgEIQgEonVNCCJhHZI6poDdGqNRCInsgEJ6IQCgdVNQOqDPUMvPRKdzaUVCM57qI1hBKNZTueqJQSPVBFZ8bR8fCVaX/dpHutJMKLiJgoPF4N/6XGVadcg0qrIOZkwQvQ8PzNHmFydC3KT9Vx+K0PD4o5j7seMwMRY6/Va+HYyox7sNWcM1DWRBLdj+dEHctHVIkR6rOyuXQeZtKmHzf6oLAI1PZJzQQYgjS6A4HcInTTsgqqUmuEmxPRY6uGJJyj1Gy3ucddFGQL7oOdSwb6QLdbzJ2UzQlt9dPwfmi1ucZAIEFBcLxprogymiGmW2PNVvEtM2tFgtxDbkESs2Ks2Q1xg7H6oOWWw9weLsPvy/Ois8IVABMFp5fn4EqzC97jGVsdvdTANNkNcCJ8wOxGv7II02ikS17g0RAt+c1ZTsG5Xk5duSTqZL2u5GZCkAwEOFgBEBqCbAHYhzpmBaNlYGxNtTZQpOs5xsTeZVgBeTeyDPinNp4Wo4hpAGlgr8I2WjS0A3UMRSZXpmm4kNJEgd/wCVJvlDmiGnLz/OqDpUpAiZJuZWpkQBCx0j5ZNlpHzSguAkDqgX7pAWjRS563KCIAlOelkzMyLoAHUIHtyKCAY0P2QfyUT+c0Cgws+JwtHEMLarGkdt1pnNeUnNINtdUHlsZwPEU6hqYernbrA8rh/Krw/FcVhcQ2lXBc2IOfyn8svV5NdpVGKwVOu2KjGujmJhBmwfFcNiYDagbU0yOMH05roCsI5SvPYzgQc2aLj/APV1j7rLTp43CEMFZ7A0aVXT9/2QesNYATMpio0xO3VecZxGtTaRVaHAbNsfZasNxbDVCWlxbG7rfmiDuNIdpcKRDSCuZSxlE/8AiqsP/wDIK6tjGeEYe23VBq00t9FFzunsoCszQPb7qt2Ip6Zxf1QWWnmdbrNiaIdSOVpna6m85wYfAOhBVZc4u/8ANBQLBNPgy7N5rgE2H5+60meaymtye1ze6nnN/KNUGgH1HMqU3Cy+KZiDyVjaoy6oLS7YSoEd1HOXE3yjqFDxHNdBaX/+w0QN8CfqsmIwlOs3zN8oGwWrxwd4HQJOdI1k9EHDfgqlIucKjhHygGDz/Za8PjXB2Sre+pC2PpE3nfSFmxGGJaYHmFhZB0KFUfMTqVtaWkLzdCu7CvFOsYaBIMWHZdmhiQ8WMzzQaa9LxaTmHcQbLi8PrVuF1/0uKbmYbsqCwO57Lt55bMrPjcM3FUCwxzB5INzHhwVi4XCsY6nWdg8Qf6jNCdx/K7gKBppIQNCSaAQhCAQhCAQhCAQhCAQhCASTSQCEJoEhCEAhNJAJpJoEhCaBIQhAIQhAIQhAkIQgEIQgEIQgEJJoBJH2QgUBEJo1QAQhCBd0JoQCg7VTVb7IMz/nddR3CTng1HX3US8ZrCTsgsa7y6JkqvMJsIRMa80EzGkJKEgGZS8RvdBxPiTDtPg4h1wCWnsdPzquTWqsLcPiXuMMhlS0kX/z9l6+qxlZhbUYHjWCJXleJYd2F4g6lY0MQ3yyLA7fwg6NOG0zkrmoHOkGNJ/0tFOqQzMHSALW/PwqrhjmnAUcwuLa7zv+braMhBbN9LaIMg4m6jJr04YTGcaeq3sqsqMD2vBadL6qipTblDiLGxEC65zsPiMJWNXDEOpG5pR02+qDsHNmJ1SYSDyAvdZsJxGjjPIx4FQasOoWoC9jpqgTzqZVZdrcB2ylVO2a/wBlzqOKqDFHD4rL4k+V7bAoNjnENsJ2MHVBe0MLtApasO6rNEknlCDn4pprODqZGUa89FQx1TNkL8x58+66ZZDNAFgxDGsqlpdlzcxMdkFzG5Glr37200QHFriGk9/VZ8+hPmGhj8/JVriynUzEDMeXJBYW5qIZoSYk666K9jY3k95hRY+m9xzC7ZkEe6uDGgSNufZBDLJIMA7IyS4wJItfdSAMyRfv1Ujf5ohBowxOVs32WttiCey59ItpuAiAVuZGURPqgu0spaaAjoqWvAcOSuls7SgWbXYqXRR8umkDdSAGvRA5AEQokiCPVFv4SLrG3VAgTMj2VoM6arPmAjX1U5FufZBZ/cAI5pkTooSCduqn10/ZBEtkiG+ig+hTqiHtBBtB5KydAnpKDmv4QGt/+NVdTI/tPmb7LFV4fiWNAdh6NTKbmnaV6AHmpi+yDyZwOEzA1DVol0kNLDI5qivg6bWOFHEtqOPmgEewHOF7F9NrhBaCN5VNTBUHTNJkn/1QeT/4vFtJy4imZEmXwQlTwOOpHN41hcxUPL6r1P6DDmCKLJHIXT/S0GjKKTY5EIOEx+JDAKtyRrJMHkkyljS45SDT7zPZdythKb2QWtjkuZ+nr4E5mVC5hJtsPUoGzCYokO8hVwwtdrZGU9J0KWExjMSC2m+H6EfwtTXguh5IcbWQY306zT8xbGwKgf1YJLXZXaiV0jSa6JuFWaBzEhxF0HLOIx9ME+FnJiRsq6fEa2YitRmBtquuGPEjykdVW+jm+ek0gXhBnZxGi4gOa+m68AgX+qk+vTzfNtoo1cPSM/08rtrLMaD80MOca9fy6DdSqkNECxElWCvSe4Cbm8FcsUgXZXBzXC8C5j3U4qscHUHOB0JIBj3QdCphqVbLmaHQZA5KL2GhLgBk1IGoUGYmo18OaCN4sVeMSHNJIkNudigtoV/EaHMuNpWljw7e/Jc4VKfjB9MuGa2XZbhlcJt3CDm8X4e8ubjMIXNrsIsD80Lp8Lx9PG4cOZIcLOaRcFMkAZXyWndcXHU6vDsY3iGGOa39VkQHt3PcWQenQqMLiKeJotq0zLXCb6+qvQCaSEDQhCAQhCAQiUIBCEIBCEIBJCEAhCEAhCEAhCaBITKSBoSQgEIQgEIQgSEIQCEIQCEIQCEIQJNCECQmkgEIQgEIQgEJIQNVuVirOqDDVMVXTa653EeJ4bhzA7EPhx+VouT6LFx3jfg4x+EwTfExEwTs0x915qpQJxGVxdiMXUNyXAhvpudeiDtVPiDGYoD9Hh8jTubntyUf02PfD61arLti+3aNlhPDcXUYxwqVRUvqenKVn/UcWwMCtTe9red/sg67uHuPlqYkg7DMTKjU4U0gxii47XjkoYHj1KtUAqu8JxscxtrzXWbVYQPlvHSTKDlDB4+m14o4uoRB8uciPVYa9HGlkYhtWq0X1kj87r0oAc4NaySOZgq1mFY/VjgZiAfRB5rAfELaDxSqiGghpzXjqu7g8dhsVek9pHLfsU6/BcBimubWZ5tMw1AXJq/CtKjnfQxVTNHk0sUHoH1bZhc7Rofz90UqzdHfNrC8k6rxjhhOcurU2GJmbLdh+N4es1r6gqU3uMuymREe/LZB1MRwujXrePhn+FiI8rhYbpHF4rCu8PH04aYAqsEtJ+4lDMSx1EOoudVFrtdMey0OxQq0HU6rXAFhJkAx6fXRBZhsRRr/APjqtfzg6KrH4JmLpZZy1WmWP3C5TeE0H1Q+liiwi7LEEdZnS6bsHxKlpiKlUbZX2He6DXwvHOq58PiWxiKcgjmOYXTaBlM3leTxPj0MY2tneatHKSC6SebV6zCVaeKoNrUiC027IBzGhs6HW651c06lTIG5n39PVdcU4kHTlCrGFptcSxrWk62hBxclcZqb25WtHz2JvodU2U3B0ZTYambFdDFU5IBHld5XKl1IZTTzXFg6NuqCug0kX2OkLW2wu4wfUQsTzkf82Z0brZSdLQ4HYoJA3vIPROm3KLXB66pxMTf/AEmQZzA+m6BS12h7uVtN7gbn3VYc6xhw5QphwLbm0wg0akGSI9VIPDf7lQCHNMFRzPEAAwg2HT902uvGyzMqGACSOiuYc3caoLCQlcnaEnCTF1JoLWm8lBB09kREE+oKmblBEiRogQtcmUydOXNIidITAnmgm0S3VSMSoidtVLZArNuVYCoG+49EA2gaoLJCThO9khcEIPVBEG0SggxdDCZIupaIIA6SJn0Se1rhoDtzVkaHZRIsRqg4WPwZNQuBaHi7SbT3UKGOcH+BixcRBHJdmrS8SxGYLmYzAZoLS5u0oNDHll6ZzCN1c2qH7XvZcug84doa45ha4WwVA9st2gZh+fkoNHl1BSPK5KoFTKQXeYaZip55goGQHC4nmouptBEANvspgz5Z9SixMXgoKKtOWhwaC4W6lUNaQYdt7hdDKLahVuptc7MQJHIoK6ZaHjMGwdwrvAaZgAjmqXMNwbjmrqL2CmGNgRaECNFoGXKANunZQbhjTuyq89dVrMP1ASykaC0oIszNAJOftZXMp0n1M+jhbKdlED/sJTLQbNe5vKyDBVxVPg/EmMe8No4i4GwIIE9Bdd1ploI3WDFYJuNwhpViC+PK4DQ8wsXBcZUoVncOxj5fTsxx1I5fug7qEShA0JJoBCEIBCSaAQhCAQhCASQhAIlCJQCAhCAQhCAQmhAkIQgEIQgEIQgEQhCASQmgSDfQoQgEIQgEIQgEk0kAhCEAhCEAhCEAqyrFW5B4Pjz24biNdmGYXYvEPiZlzR05Kz4b4X4VN2IrA53HKGnUDn7/AGW2lw+pU45j8XWnKX5WA8l1QxtgTl+6CsMgeXLHI8laaTX/ADtk8lMUS4gySNJVmSIE7IODxL4YwmLLn0WmnVP9wuPULhPbxLgVUZw6vQG/If6Xug02v3Wavh21GZXtBbOkWQYeG4+liqLaoqNgiQeR5Lph8gBx8p3K8hhqbuHcXq4ICKNU5mCJg/nJdnDk0X5bFpsWERAnmg64HIKDqbDId9FnFZoAMFrjeE/GAiRmKBvpeQ6FvULncR4PhcWC6mwMqD+5oj0IXRBrVXiAKbSRJMGVM0csRbe37IPLV+H18G0fpnOBOsTe2qlhMex7S3FjJXbaLgFehfSbDmFsiJuFwq2Bp4thqOYcxM9RadUG6l4dWlHi5amklpBt9PZWvq1mOY1zw4bW76rgMr4rAuIq0nVMO3R4BlnI9l0W4llfCNyMNSi43c0gQD+6CniFZv6hr2/03vHmBuZb26LZhaeI4exmKwgdWoVQDUpGZuNQsGLZSp1S4j57tGtz916Pg7SOG0JdbL9NkFNH4gwTx/W8Si/YOaZPtK1N4pgnQBXaJ2dLT9Vc/DsqDK9rSDa4C5uN4JQxDAaP9Fw3bofRBsx1PxsLUaxwBIsY0KxU3uqNLXiKjQIjSVy6lXi3CSPFa6pQBixzD+QtWFx9HG1A0NyvAJMH86IL3N8QFuUHaAPop06nhOPlsBFknNjzECRYOGhCGv06INtMzMwQdJU8joF4HJZKctfmaYlaqdRpibFBKT8uoOx3SZT8w8xPrspl7RlJIPdDXNkka8kFjaTRBVobyt91AAugkQ7ZWg+WJk/ZBW6mHWNyo0mFrj1UohpkEjspMMOm/YoJ5eslItVup0hJwjWAUFf90qTQDroi40sEgQDHuEESwE6yFNgy/wAJEd4TExsEEtdAj+0/kJadN0/RAxqn90tk5gCyBjcxbkmSo5hHRAd6IA2donrqouPm3jknNo07oGD7IgQgSdCiw0MlAFsi+qqfT0M6K0dEzfqg51bCsqNkjK7mLLnVKdShUlriBN5Fiu7UZMrO9giHC3VBzBiWl4lskiSFaCACBYcjvZOvgmuzFtnbQN1iJq03tzCWn6IN4qb6AckB4zQ4rOyrmOUOb2+6mzLI8wBi8goNNh5iTI66qVNxPMkG6ykuBknMCdBt6q1jwAYOmklBpJsbAglUGgwuloykHYIbUcTy0vNlY106nTqglmeB5RmjXZWB4vvzlVgy4SNdDKkGi5PJBcwCRH2TczMDsNlVny2258lezzg3B9UEaLXNsQbXlcv4iwFV9MY3B5v1FISWg6jp1C7YEBPzCYQZeE8QZxHCNqts/R7ORW5cSvh/+KxTsdRcG0XkCrTAsZ3HaZjuu0xzXsDmkEESCDYoGmkhA0JIQNCSEAmkhA0kIQCEIQCEIQCB1QhAIQhAIQhAITSQCEIQCSaEAhCSAQhCAQhCAQhCASQhAIQhAIQhAIQhAISQgagVNVuQc14b4j8kGXE2UQJfpbeFzeI4fGYTGVsXg35wXZnUZsdZW7AcQpY2nmZLXizmOsQUGtgGoKZGtrFQBkgiyebmEDuLAmOihVLQ0lxgam6mXANOi8vxKtX4njP0tOoTSkyB8sD7oM/Gq+HqcYwjqTwXg5XEGNTYz6ldlxY4fKAS0gxtz+y4fGuH0MBgGFjZqZgSTeQNl2KLKbBDC4bQBr1QSptZnhmeXeaDO+5/Nlrw9BtN0tm/zJUGQHnWbaK9oDDvdAxEbgTOicyAQgmJ1hRBGskBAPGpBXPxNJrHuqwYgAxfn/hbut+6qxFVtKi6q91miboOdTdg6zyyq8FpboTH035riY2i7guOL6DnOwzrTMlvT6K3E4/OXGlSykkAudqOiyV31sQx3iGQQfKBf0QdXiIJ4Vg3OYPJcuJ2I/17L03DGZeHYaNfDabdl4vD/qf+PpUXgOoxIpzfblff6L0GA+IsO1rKL6L6ZaA2JlB3gwDp2RkEaRChhsTRxTM9CoHDeNQro90GTE4VmIpmm+7T9DzXlOMcLq4N4xFLM4NdZwHmGuvNe2LQe5VNRgcINwbIPI4Ti1ZlH+uA+pAlosSFuy0sSwVcM5uY/MD9inxbgedhxGAmnWFy0GA5cAMq+JTBa+jVMCS0iOv59UHo3TSYWAzIsQFMYqlGUvEjqBdeeqs4g4llWtUA1DhUkC/QqhmFyv8A6mJLjFwW/vKD07MVFg11SdIXSpvabxePVcLgtFnhUwwkZJgZpOq7lNkaiTaUGnW5CkBJ/lQaIsrRE/ygdjbUqGQj5dFOLnZMjQWQDHQCCrB9FWQD1TBjSUEi0FQiL3UweqCN90EII5W2QDfnClrvf7IywUEfUpAkGFYROnsoFuyBzAtp0UQZN9lE6yDdK8jZBZYxA6IGh6qDTedip/VAwTFimCYvt1Rp/pRMTrMhBMDQCyLmd+6QPqU9LlA55RqiCgJFAyJUC0Heyki9xsgrNIXlUVaAcI9Vtixt9FEtnYIOJXwTgTlvNoKyeLUoQHh1iJIuvSPpB4uFnrYRlRsOAI+6DnMrNLfKbdVF5dOonnqlX4W5pJovcDMrM84nDkZ2vNrkC35f6IN1E55IGUzBPNXAOjKLDUghZcNiKL2iXAHWDaVugOEgSgGEix02BV7ZiTBKg1txOvVWNEAoGBIg3TFBoOZoynXVMSOytZpoEFYNZgsA4cpV1NznskiChp0UhoUFOJoMxFF1OowPY8QQVgwmJPD6wwmJhtJxii6bf/XuusFmxmDp43DvoVmghwi/3QaswIBF5TXlA/iPw+9rXuGLwrjETBb2PtZd7AcSw+Pp56Dw7m06juEG1CQTQNCUpoEgppIBCEIBCEIBCEIBCEIBCEIBCaSBpIQgEIQgEk0kAhCEDQUJIBCEIBCEFAkIQgEIQgEIQgEIQgEIQgNlWVYoHVBz67ZqG4ElcjiXDHuqDF4VxpVmXt/d/ldx7f6ju6hkQcrAcUbWYxtUNa82zD5Ta66QcTtB6rBi+Fse576XkebuA0P+dFnw+IqYKqMNj3DzEeG/n+WQWcUxr6TTRoszVXnI0T0uVHhOEGGoHMMzzewhMUhX4sWkS2iwTI3PL2S4txjDcOouA89WLMbc+vJBzfiacRj8HhWtBI8zhMA3GvoCurTLiANSROYfn5K4vDBVqVH4rGNc6vWgxHyt5evJd+hRgBwbcc0FlFjmgl0mTopSQ0eUaESU3ODB5gZ+6z1Kh3EX1m4CCx9bK4xtrsq/He5xbTaDrvYrOyoatQ02tgamDdX0qbKQBJQaBYRzHNVvpGoxwe1pa7UE2jlCmHAtm8LM3G0amIdh6RLnt1I0H5BQcbFfDuKc9z6WIphpJhpB8o2CtocLNNoZUY0nUkuv/K7Tg6Lnym1lS5kAC5JQYRh20yxrW3HymTHv6rPVwtJxLqzHNM/2P16rbUbVMugOINwGypBrKuXMS08jZBgwNbE8Kc6pSDKtExnabOtyOi9TgsdSxtIPpuBG4JuO64D6VQjL5QdHTaeyzMdicBijWwjfJM1qZAuLXHug9l1t1USPdZcBj6WNoipSNtwdQVqBnT7oK3NmbX5KmthqddpbUptcFpueiUckHGrcEoVRZz27QD3sqf8Ag8KxsBpcRc5nTP7LvOVTwN7hB4/F4h3Dce6mPKBGVrReD+FdrD8VcaIIpmoTsDCz/EeGDqdPECAaRMuP/Uhc3h2JqNqNHiwNAC0FB6RvE9nUg13ImeXRWNxmJfUhuFIYOcz9llw76h81Si0zBzNW6njGnIHBzZ/7BBrAMA79FIiw/hQFSbb9VORF7IA/hTEoEH/aAOqCWp0hF0gCBa6Z6oCwI29U9I5KJsd0SDrPdBIpapbIk8kEXNjdQd6+qsJkAqDjIQA0GyYPPXqo23lAOnNBOfwpO0FroB0giUzpdANfM6fupzPRUmx6FWAzfZBLsmL7pWQDc/ygkE7KE7JoJQJ3KREaIuiRF0CBhDoOolIkaylZBEidvdVPoZxBFj9VfE6JN+aCIQcjFcOdVcY3PKYVNMYnBPAMlhsb6QNV3wAkaTDMidoQYMPiW1jBgO5clrFwIkKp2CZ8wbfWVKkHNs/VBbEXUmm4PWFAGI5KQfDom5QW72upTtqqy9rGy45epTbUadCD2QWahA6JayLFAEIE9jXtc1zQ5p1BXAx3AqlCuzFcJcKdRkzTJ8rhy/wu+97WMLnuDWjUkrn1uN4OmXNY81XDZgn66IKuH8WNR/6bFU3UMUz5qb9+o5jsuq2q1xibrynFcU/iTMppsw4YczKk5nyP+sR+6w0uJcSwbhXrU8RXBkMfUYRlHMtFkHuw4FSXk8N8QOy5jWdUJM+doDR2hdbB8cwuIOV1RtN3VwhB1kKsOkS0hw6bqQfMSCO6CSEJIGkhCBpIQgaEIQCEIQCEIQCEIQCEIQCSaEAhJCATSQgEIQgEFCEAhCSAQhCAQhCAQhCAQkhA1Ai6moHVBnePOUsqk4eY80fkoK3NiLa81lxuBpYyj4dZgcNjoQea2kQdEssi/wBEHjsbRx3Da3krPaIysfsRsCngeFirFbxW1q0WdlIaPT3XqsThqeJpOp1WNc0mwIXnsTgsXwp7quGL6uHbctJuOaDfQwopSNSbzpstIcyCNtLarHhsSMRRFRjwQbaQQeRC0Na5rS4uEC90Earw3MXajWVhcXYm/wAtIj+6Rm7KtxfjcVZwbhaRmo86O6K5jy9zslP+kwRTERKC6gxlFhY35zt/taQ0gZn68oRRp+FLnfM435rBxPHupZqNMEvmMrdT0QVcV4lkZ4OHGepUswNvmT4Vwo4aK9Z2as7zOtbMfyFbwvhXgH9RiSH4p/zHZvQdF0SLxogCYP3CrbnqOJuLyrQ3Sb7pgQLBANY0aR6qD8OypciDECLKcuNhZO+pieqDE/DkOcxrnEbyseJHhNIByyPK4/uu0QHHY23XI4mIrjxJDI/tFz/m6DmNdUw9QV8M7K6btkAen8LvcK4w3EUw2u9japMCDZx6Lz1XFPp1GkEgZogaRv8AnRVPqtfXc6kPCedcvyka6enJB7xrrD9k5mIXn+C8XpvAwuIq/wBZpiXbx+67jTpy5oLDYSq3eZWbcvRIjefRBhxdBtak5j5LTYjS0XXii2rgca6hUJD21MukDovflq4fHeEsxdIvY3+s0WOhPqgtwHEKPhim6Rl9IXWaGkAAg9rrxGEqPa4MqSagtI0Psu7gMUwZQ7URoboPQCIFrKeX1VVN7XtDmukc1agYgJzbfmo2hOYtb3QSzjkgutyCrdA69kBxQTNxdHtHRIFFz0QOYIQee6iTA6qLw6CAYOxQTmbHZROkpCYAd825AUWPzFwykZTvugCI5ckrx17qYAH+VEg8rICxMqRO03URbXVEwdYQSubIBM7yjMCbHumZgzoglItOyREXOyUEn9lIDQWQIEk/5VgPNV7A/ZMSTGiCczCREylMC/2TAnRBCCJKyYvHOwjc7mEtJAMLdAJ6lZ8RQbWpvY8SCNEE6NQVaYqNMtcJAVw6hefw1SvgsW6g94cwcgdOi7VOsHNnYoLrgqQi5SBDhMogWugkbjqolgO0qUGUIKCwgHcFY+IvrUsM59FocWmSOi6ZCrLZ9UHEbjmY6llq0m58nykT7LGzGsktxGFxNMN/vY0tHvPddXHcLbVh9KGPBmyzYbEAtOGxgc14sCbIKhxWpSEUn1XDXz05V5xXEMQ1wLao5NY3J95W1uBDH52+aRa61NYQ2NUHCGB4hiWf1aNIDbx6hef4V1Hgddzs2IxADdmMFh6kfsu0Dpt2CkJi8IMlLh9LC0ooU2ioIhzhJUiKxBbUpNPVrlrvyUCDylB5zH/D9GtUNXDeLh6u8AFp7hcPEYfEYao9uIov8PUVqcx6jZe8fSL/ACwYWLFcEpYkBr31GjctOvvKDymB4hicNXZ4GJc4TdszrtBXrcBxjD4yGZslUicpXOqfB2GN6WIq03TMhcvGcAx2Ad4we7EMH9zLOb6fwg9uD1tzTXjuD8exDa1OliagexxgE/N7r11OoHtDgZB3QTQiY1TQJNJCATQhAIQjVAIQhAIQhAIQhAJIQgE0kIGkhCAQhCAQhCASTSQCEIQCEIQCEIQJCEIGoHVTUSgoPzHmjsgjzFBF9pQLdMXtKcJfZAiPdRc0HWDZWajklEzug8/i+GVsHWOLwF2m7qUW9FVTrO4vhXtp1KbazDdhtv8AbsvSFtlxsfwYjGNx+Dysrsvkizv8oMHC8I/Etd4r2ijQeQ5rJu4azzXTwmHHmqFoy/2rBwyTxDEYd4NM1IqFm9xJXeNMAAaAGUGDH4mng8M6tUIadGgncrmcEw4xD3Y6s4uLp8KRoP8At6qr4hNTHY+hw+k6Zu6NhoT9136NJtOm1jAA1ogAckEiGqFidgBdVuxjDjjhQJeG5nHYKrG4g0q+HosAcazjI3gAn87oNAcHTlPSFKwAg2lRpEObLSDe8c+SmR7oEDABB30lHPlqD0QNQCQOZROpkdUBMjRZa+AoV3F1QGSZkE6rUbmbSkfLpEaIOa/huGnLkDt+cKo8HwnmLczHOkSD3XVLQ50aR0UTTa3qdRyKDzuK4HWYS5jRWaBIA1lTwPF8Tw5oZiA6pTOgJ8zf5C77g1rdMpJ36LncQwP6prSA0OafpCDrYLH0cYwmk64+ZpEELWHSvC+FieHXbmcNiLEdYXXwfxFDQK7Q4R8wMSg9G4TuqK9LxGOZmc3MIkG46ooYllX5D7qx3eEHleJcFPzU3kVA2AY+c9f8LDSxFRjhTxDclcHQmMy7fxFiquHwTchyvfUa3MBOULznCsCyrXNbFPfmY4HqfUIO3w3i7qQyvaYbOv3XbwfE6Vd/htkOjcLBTweCf5wxpkyZPP8AAtjKVJkeGxogoOkDIsbKQMEbrE1zm2vaFNtU73jQoNVibdlFwPJRZUDna36KcjkgR7aKQ0En0RqdLJXF4QSiyRCQM6CU5JP1QRcDCAYMQfRPqdUCCLoFBQB0kJwL9UEi/ZBEC8/RBTibkIMXAQQ00spTf+FG2lkgYAyoLJtyRF9USNoSzdEDMba6oY7obJEgiIn1UQIdoLoLZupA+0KF40gqWoMCOaCciUe6G2jWycjT3Qczi2CfUYK9Cc1OfKP7h/KhgalRoaKzC1rjYQuqQD2WasPAePL5CdQNCg0BsdFPQa+6hSMs3BUzGoQOVEkBAHuoF02B9JQTDgdO6PX3WYlzTIMFTp1w83QXLLjcBSxbCHgtOzxqFqBlOQg4tF+K4TTArvdiKI/uiCO3+V1sLiqWLoh9N3cbgqT2tc2HQWxdczE8Mh4q4NzqdQXgHVB18o7dkFq5NLidfDeTHYd7T/3aLfwulQxmHxA/pVAem6C0Ad007JQgWQa3HYpFom7j7qc3SMHZBAs2Dijw3wf6h9lOADog9Cgw1uFYSvPiUaZeTd4aAVkGEx/DxGCqfqKYM+FVdcDkD/K7HSUo6oOa3jVGnlbjKb8LUOoeLeh0XQZVZUaHMcHA6EGZUX0G1GuaTIcIIIBBXMrcCDapq4PFVsK/kw+Q/wD8UHYBCa4jsTxjA3rYenjKQ1fROV3qD+y0YbjeErnKXmi/dlUQR+yDp9kSoh4cJBEdE5EaoJISB6oQNCEIBCEIBCEbIBJCEAhCEAhCEAhCEAhCECQhCAQhCAQhJA0SlKaAQkhA1AqagdUFLvmKAmRJSEggbdUDRzReLJiYQGm6UXUholAQFiokfhUrJj8sg4PEQMBxSlji0+G4Bjy3baT9PZdKtVDsMX0/NmEiLz2V9ejTxFMsqsDmHUFcarhqvCanjUM1SiTD2iTZBPhfDKmHxFfEVy0uqxA3aBsteNxDcJQfVeQIGmirw3GMJiKReagpkCXNcb+nNcnHGtxrGjB0oFIQ55H9revfkglwTPVbVx9US+u6QemwV1Cm+pxF+KqCYGVgMWbuVrr06eEwzaVMC3lDRsnhshc57zcndBoDABIslFtFMAAeW6ZbfSAgpNiRFzdKLg6Kwi8JGe6CGXaAkTeCpxA1IUC2d7oEGk7KLvKNiANFcIJ/wqn0mPMwSgo8vzDLc7ptqDLmBEXsFeMMwaD02Uv01pDRdBiqGhXGVzPWIK59fhdJ9MmjLDmzAtF5/Au0cOMxOQCRcxqq6tF5ByOh0eU9UHBzY3hz2mm01Wk6NGi6mA4/hsSQyoRReRaT5SehUjRxDRBAfy5lcrH8PBfPg5Hvucoif2QejrUaeIpOY8BzXarz+J+HMRQrOq8PxENIux5tP8KvCYjHYUBtKq11IGzKtx2HJdOjxymHBmLpPoEiZIkIOKMa/CP8PG0zSqDSB5XEciuhhsY6oAxlVpkTYHlay6dSnhsdQc2WVWHbVefx2APDA6ph3zSDoyuNx6oOmMbWZBImD9VM8ReCTlb0hZsGRiqIqQ4hxuOtwteHwlMEOc2QNjeUF1HF1qzwGU8sXJOi6dJ5IGa5WRjQ0QB5YVgs6RpCDbInRIjkFBlSRb2U4naOyBSlaDI2upFkSVEjpZA55+ybZ/dICdijQjfZA3croEgc0AzFk4Hqgi2Q0FyRPmIItGqlAF4ukIyoIum5AkJERMFSN+YCi4Ea36oGDEjVPlpqoAjb3Uw4ACxQBjkFFxOYXvtKfOUjfoguboDsmbbe6opPOaCb9FcHSNuSCQI3uVIgFQCkN+aBi2iHNDwWmCE4n/KAOeiDO2p4VTwniLWPNaZB+UqjE0RXpFrTlcPlcNis9Cu+m/wqv/kAvyd1CDcdOapqUczi5pN1aHB12lI9LhBlyOGp91TV8WiC9pDrXAsfRb52UTTaZBESgyYfGtzBrj4bv+pWxtVrhrPVZK2Aa69N5b3Ej2WPxa+AIFVrvD5i4+miDr55J/dAI05+yzYfEU8RTzU3h3qr5aAJF+iCbwHNIIlvIiyxYjhtCrBHkIvLLFbA4WuR13TFzZ3uEGfB4etRc53jmo02DDstLXPdIgA8k8vUHskGxeD6FBKKo3CY8TcBAB5kFTBsgATF7FO/JRzTpfsiZixQP2Sg9lED/wBdeaYP/qgDpy7qDnRr91ZGvl1SI/8AUIK8wcQ2ST3F1XicDRxLSKtNrrRcXVwEuJyQRoUw490HFqcGr0HA4DF1KIAPkmW35BVOx/FMEAMVh/HZHzstfkf9LvF/RIkEaIOTh/iTB5vDxHiYd/8A/wBWwD66LqUMXh8S2aFZlQf+rpWPFcNw1djgcPE65fKuK74fqYesH4aq6BMR5XD10+iD1shOV5huI4nhG2xOYN/txFOx7OGq0M+IXeCH18K+l/7Bwc0+vsg76Fnw+LoYhoNGtTeCNWulXygaFHMf9J2QNCXqmgEIQgEIQgEIQgEJICAhCEIBCEIA9UiLpoQLUI2QUkBuhAlCCSgdVNQOqCh2p7pjqh3zJiJQPfVOJ2UQFNAhv/KIT3RyQKJT7ITQRi6Tmg6x7KX1RPNBy8ZwTB4p5qGnlqn+9liVhZw3iOAe92Gqiq1zi6Dae69CQggFB5jEYt7c78Tg67Hk7XAU8LX/AFAD2GRmgjWDyI2XoHsa4XAPouHjOGVML/VwWkmQTMjrzQdSlcToOUqZPO653C8bTxXlztbVBgsnWF0G1A4GbAIERY/solvTWyn5XC2nNK0iUFZkWHqpNYJHNMtsCEDlqggWxp7IDIAgWTuXwrQLCEEACNp7Jg76KwDmUFgO1kEcg99EnUhFhfmrAmJMX9UGfwoBnVVupuBAnXW2q2Foj/CiQB31Qcp3D6LqxdBBI56XVFXBPbA/8o/6kWXZLA6ZEHoqzQ8w81uSDzb6QpAllJ9J4sXMER7fl1VWbjMTRfSztqNfsbEb+ui9NVplzcujT6rBXw7aDRmLnXgGL7oOPQfjsJTFGnhrC4cKggz3U38XxFH58PiBJvAzLTVzCrA+Q326qfhh7bMiZmDqgobx+m13nFQBuxpkG+i34HiNPHA1Kcsa0wSWxKx1KbmmRaRGuitwmErPc1/iw0CACNe/sg6tGsJJnTaNFtpuzC1lz6VDKfmM99Fopuyj/CDXzUQLGIQ1wIH3UrCw0QRPIpWnqnreUae6AjaUCZ6IuDdOBzQAudEiMt+acIOiCJBMTdJwspZrlBN+SCuMuk+2qAdzeOSbt+WijH20QP5oiQi17FE5bpB0ygKY8/5KsJO0KDJLlI8ygsBCmCNFUJ9O6YdpqEFw5qWqrYfzkpt/ICBOBA8sdlmxdBuIbE5SPlI1C1a2Q5mbp1QculXfTqNo4ghtWPmHyvW5lQEwblV4nDMrsyVBoZBFiDzXNJxPD/8AyONeiP7g27OqDsny6aIkZhZZsPiKddlnBwMXBVwvvPIoLbwAk5gdM3SE2lPNItZBzsRwwNJqYN3hVdZ1BVI4o+g7w8ZhntcLZm3B9fRdiRuQoVG06jCyo0OboZCCmnXD2hzRIiQVYHNj5CP3XNqYJ+EdnwlSx/tKvw+PFm1mBuxe0y1BtDmEGCCFKOWhUDlIzNghSAAMCyCQzx1UhPJAP0TD22QMSLW90pJ790AgzAlDh0QBLuifmUZIOiZJjQygfm0sFAh+xA9EzmiYv3QwOHzwSgkfVIgH+1Mn2QRqghlA0SyA6nRTMpGRy7oI+EDGpSNMgQAJTDnT6okk/MT0hBSaDjqR7LNW4UyrMu12AiVuJNpcRPRO3Mx1KDhVuBmnSLcN4Zy/KHs37iOiyuqcVwhAcyq/eWVC4RygyfqvTZWR831UsjS3n3QcPD8YpyG4htdjjAJEm/3W+jjsM9wazFBrjox/lJPYgK6tgaNapndmDoiWmFjqcGYWlubOBYBxKDqMJLROqkuG3AYzDD/4uIewf9JBb/hTbX4nh2h1ZjKjQL5TdB2USuVS45hi/JWa+i7SXi3aV0GVmVG5mOaeoMoLUSo5vVGcTexQSTUUIGgmyUo0KABTUSboBQSQkiUDQlKJlAIjdEolAIQNUIGqybqxVnVBwsb8T8NwlapSc973scWua1psVXwn4owvFMacNTp1KbyCRniD9Vl408Ynio4ThjSw/iDxK9WACQdh1P5uupgOGcO4XTa6lSpsIEeK6Mx9UHTBhSEGL3URfSCmEDIAmTZQNdo1kdTYKkVD4hzNggwf5TcDVBGW0aRH1QXU6mc2joQdVPRUMospg5Zk317BWNDgNSe6CeqcKEkWsd5QagBANj13QMp91A1I0udkZ4HnbH1CAMDZRIB5fRSlpFihBw+IcCp1HPrYcltUnNraeix4XHV8K52HxsNaBHiax3XpoJkXVGJwtPEUyx4nfrKDJRqsddrgT0NjZbAQ5odGq87iOHYvhtR1XD/1GzqGyfZX4LjLfEDKxvpEWQdo7zok4C/I/RRZXp1W5mnorCDDtEFQf59IjqptqNO6g5QcDOswg0tfFgnJ59dVmpm/MBXtcRdBMmSbSnM2KqL4RICCyR2Rm8oKpc4Zp0KA6CATugvidrqL5kAf7UC8kAG37Im3qgmQZMqBbMAi+yWbQbfdAIBn7IIVcOxwEtAGgtos78Dl+VxB5ytpeIuPonmkREoOa3Btc0sruLgfS3JaGMy25WutRYH7XCgWuabXH1QVnMJJiybTOye5zackjIExKC1ryBdXNMg/sswIPJTmDqAguGnOEG6iCJUi4eqCIMqSCLJEuJGiCR00ttZKRN0+sD1QQNjEoI5QXDmokEQVab6j2UcpO49UEBMxy6JaDmIlMiLAW1SDrbeiCBNygamRClFrRKIJM27oE35zspixBm3dQA009VM66CUEtLyjQkzZKRdM9UEmQbTsrAb7qAtuFMa6lBMXCcWEKAvupSB35aoBzQVQ+kCIIBB5rQXTp7qJCDGMDTpkvptDXO5BTZmZYCQrwNlF7YEhBFr2ud17KcDYqBuf5TAc35Xe4QWdSjU9FIXSAjbugWUDYSs9XCg5nMaJO0WK17IiyDk0y6nVhhOt6bv2K1067Kjc7CDGo3CnXwlOqWlzbtIIjos1SgadYVmWdP8AUETIQavEkiQpte0tsqntGwsk10f232QaJJ5c7p+fp2VbXSYNuynmmYvHRAy5w1bIjYoJP/UlIOmLpgWMIAOB3hEiOiC0Gxkj3SyN5IDO3mjxBe0jsnZImBsgC6LR9UsziPlv3TBk6TZLNawv3QBzEbBGU/8AY3R5jOw6bILXHR3sEES2Zu48lKX8vcJFjpPmieQTDSCCHOQROc3yj0R5+QjS6sukTqQEFYqum7R7o8ZzpytE7XSe0OEkAFZqlQ0SA9uujhdBqFR+WSzpYqBe4g+QwqGVvFdkzZTy5qzLuLnugzV6NOqfNRMi0qitw12bNTc47yDB+i6PmOub0KjnIcImeqDl1cVjMO4DJVLdiBO/NWN4xWAl+GLt4Zqt7i54IflAH1CxtzMqgGm0N2M3QUH4lY14Bw9VrYuXRIPZXUfiTCPaMwe09QuhTcx9MFzWm3JZsTw3A4hsvw1LNzDQgn/zGCdEVtdLG6vbjsM4SK9P/wDqXKbwLCTZr2Hof5TfwCg+Jqvkb22Qdfx6RPlqNJ5AqTXt5wvPt4Ayk0tpvdP/AGJExKT+EVjShlaCNyL6oPReIOYJTFRp0K8yOFcQGUU8ZFtQD/Kvp0OMU3OJxDC0DQ7/AEQd8OEdOaM49Oq4D6nF6fyCnU7wP4Vb+I8RpgOr4ZgbNyH3QeiNQcwkHzpuuGzjLWNmvh6jI3AkKxvHsFmhznNI1lqDttM7oWLA8Qw2LqObRqZnAX8pCEHQUDqpqs6oPHcYwGN41xFzf0tHD0absvjvu5wB2VuG+E8H4rXVsZWxDWX8NzrKnitShjOMYnD8R4g7CYehGSm05fEkSTO6qwP/ABdPjuCZwSq4uOYVgCcpaBvKD2LQGgNAgAQpWElQGilp0CAcN2m5MEEwpROsiEAtMNIBQWNFwXA97IGIA1RtEKJa4QR5o2Q2oAby2eaBtbmvMdEngm23Lmm0t2cL8knulp10QUNYQ4XmBfkpGReSRyOikwZmz6yVaBA7IKKbMrnOcInlaFaARf5gmRImLJDSdEBY6aqKZcIvdRJsYPugi5oM8wudjOFUcSC6A2pfzD910z5B5iLbhRtsUHla36rhdQOIeWTAjQjquphOJ0a4GR4I/wCrjB/yulUpte3K4SFxeIcEdDquCOV2vhnQ+qDsghzRcEa2UXCROy43D+JVcOG0MWwgjyl24P5C7TKjKlwfZAgIGkFSkjr6oDRKYba4t15IETMT9FFxgTr0UyzdQLDqQgrDoMOiZi6WYRaJRUoB4Fo1vuqjRewWIJQXFxm0hAfmJkx6Kgmow5XtFxMj1TD4FxpOoQa26qYAyhZPHA2vpdWsrtcZER3QXFsiTqkGmOSQfMSLBWTMA/RABhA37qU3iEpAMfZAQM0w630VZpuHUKyYubqUiLIMuUjZSE7iCrXMDotCrLYQTY6wvKsgFqzmWgW06qym9Bby5o0iCgQL7odOzZCA1un3UJi0J6D+UErEjcpRpoAU49U+6CJba6g9uwVh1jRLTRBUZgyfonopGD1UWnYBAvNIOWe6Zuf2Q431lECJQIW0vKlBO09kb8lIERbTRA2AjXZTBEWsBuVS3X5lY087FBYLAjcpk84KgCUB8/wgmDfugiYEwoZ2mLx0QHgG7osgkBElTidVEOB6In2QJzQFECNLKZ9Clr0QAzR8wMc0wXZdAfVKCE5sJBugAY/tTnaCjOBraeict5wgW0qMCZGqtmW20UTEkIIGBdQe0kTF1dr3UXEQgpBIPXRWh1v8JAXFvdPLexQSkd0xqVWSZsT6hMAkXJlBO6RullBAnQIDRy90AXNHJLMwKUDl7ogRGiCBcNRm9kEmLNKkYFyYSLgeqCMuP9qZLxyUTmNogJhpGpKCWYi5LR3UQ941A9FLK0XgKZF0EA9x1agknVp7ypoAQUmRoNVVUbmbDmyCtcSolgQcjEUjS6MA1mI9VZQxTmkMrN1FnbFbqlPMC0tlp1XPxGGcxwyE5dwboNucm4jmi/QrLhw9oIgzuJutjHNI69ED2jKFnq0A7zNBB6FaSRubJOi/sgwUziKZym4ndTNcgeZh6gHRaXtDhEm+hCoqUzF7t7IJ06uZoMWNwUeK0kC89Qs7KZpg+EWkE/LopsqPbOdsHZBblyzHc2TBA1VYrcrcrqQdOsoLC0E2SNpEqIdmMEb7KYFrIKapc5uUHXmsjmPjLmna63ls62KrNO41G6DG3DFwzNc5rpk8lYcESAMtNw/9ltYAJlWQ0bwgpwVB1OoS5jW2iW6oWiiQSQCDCEF6rdqrFWdUHzziFVuM+IMeXcOrcQcxwYwZiGsA7dVv+H8XQwvFHYatw92DxFf5AAMoEWHTQpcVrP4RxLE/8fi3Oq4h+d+HbQ8Qg852U+AD9XxRz8dSxTsU1ragqVmhgAE6D1Psg9WOakLWSi6cIGNVJRAvopcxsgJRJRbayI9kCysO0EbhRqNflPhuvtKkgdigh52knVTz5gZHqEwPTogj8CBAzobdEOnLDREIy31QS4bZkEHDkSCq4h0VASNjOqvzWJAlQDQQBNh9+aBgsmxvyUX02m7DHbdTLR39FnfQqtcXtdJOyCQkjzf4TLeSg+q4QXsJIP8Abuf9K3K0tlhgwgx4nB0cS2KrATzi47LkvoY7h7nPYfFoDzAjX1C9BmaTldYjZRNOdD5Y3QY8DxChi2SxwzAeZs3atIqtcWmZH0XIx/BHCp+p4e51KsP7QfK6/wBFTgce5jhRrEMqtkFjiR6X0QeiYOR9EyBafZZqdTMAWn0IVue4mb80EiLSPdV5AdvdWDnJN1IxaTc6FBQaYdOv3VdSjawgncBa8oAidEizX7IOc9hDiRAHJBGUkEGbrd4YLfvKgaVtSeqDI10HyuI2sr2V5kWMJmg0xN4uonDmBDnaaILPFmQB9NFDxSD80jqkaDgNVWWuM3k6RMAoLjWcBp7hDa1xJiVUHum4JMkpHzEWI6INod5QQ8E9UF5m9xqsLWmRy9QrA3q4FBeHAxz5QmIP2tuqQwyPNHSEBrp8zp2QamO2KsPNZBm/7eXTdWAuG94QX7qJ1tCTJAMnzFMk85QTmQbIB0UB1UrWugYJiPRHoAkNdfqgzGuiBEzvMckoEpwYuUsup/0gjEWBmUyZNzCABNjJjdRdYEDZBK4PXoog6gIGl9UyJnVAwROonTqgPOomR7FUnDgOOQxOoCmxhaLaILA9xNhaUFhcR1SvokCZmEFmUW1KPDb9ZmUs4gAe6bTO0IJta0FWNaOSrDgJVjTZAFvJDWjn3UhslI5oHBHVK2mhUjEoPRBCTylSEGxSIHZKEEhAvugiUgYSzX0QGWJ3CJsh0xJ3VZYSDcoJgXTLmqsGNLqWbqgd+yXrKZIi5gFR1GpIQME8oTzAb26pBvM+gRlHsgkXGAQEiHHW3ZEwlcny2HVAFoaNJPVLOJuRPRMtkeY2KRyjQSeSBOcctm+9kebmI0RDjpZRIdpmKCYEEeayYF5m/JV6Dn15ozmLNJQXgz1Caz+c9OqZYMozE25oLC9oMSJ5Iz8hKrBaPM1vrCb3vGkD6oJy68gDldRyh7TItyKrBqR5cx9FIeLGw6oE6nH8qJJbOZs9QpGm838T0ASNExeo4oGCHCSJnZIjQiENp5XfNMWuFPlKCoyCLWSN9R3VhEqJZugrDd4j1SLXSMwlv2VgbE3QL636oM5Y2fKJKRe5sCNFe6nJ0lQdTIHTugrD4JFyptdLZm521RlBsTCkKFh5p6IAS4SDfSyZBtLjHRLwy2JkjdMs0IugWRupP1U2eHE2nqqntgG2ira5wuJI+qDdRIJhsaTohQwtQPJA2G+yEGpQOqmq3aoPN8VNajjv0eBqsoVsa51R9aptAAgdVRw+niuHcfp0sRjDi/1VIgOIgtLbx2uU/iTC1OK46lw5uSmwMNV1Zwki8QPosXw/QwPD+MMoUahxmLdmFSq0+WmI06mYQdPitDilc1q+HxNWi2iR4dFjf/JETJC71OcozCOabe31TEIH/KcSojUKSATKJQPqgQFvsgdk/UyiOiASR2TQBF0JI6oEWqNwZbqpTdA90AHzA3Ji6ZHMqJ0iEvMHAgjSLoK6oe6o4xAaYEW90m2bfSIEK/LMQIPMKt4sRlQVVJfY3gnSyiHOY1s+dkxMXU2hwnPY9VY3IBECEEJDoMlczi/DKeKpPxDGgYljcwcBd0bLquayZaYJ9ikMpF9EHmuD8Sa1xp1/KdAT9l3w5tRocCCFxeP8LcaTsThQJEEtAnuVDguNq16bWCt52jzTz2Qd9rstthzVjXF38FUMqZyJseWnspWtYDmgvB0k7okQAYVbTOqmDl/wgkAHD6pEDQXSDuam1wJMIIQiL6hWW3NuqTmiTz6IKnC8zZRIF9la6ed0iNeqCrI0Ot9kvDiNj7hWgchCYba4QU5LzFhoByTAaYkKwi97+iDMWughAG3SyIbNzH7KUX3CQ0ugGgGBsnEBERHJMdrBAwDlypgwZ0CVxqLJ9QSgAfbqnqlCJ02QAMCxTnpooHXSyATraUEpkBAO0KsmDb6pTJJ02QXAhRN51lRDjzOinMgSgCI62UXGATy6aKQvNlKJbc68kFYMwgAl0lM04PlkJSRqD6oJZeZukB6kIBOW820SFrfRBKI2k8wmDl2tzUTYa7oBPNBZmtzVjLjVUg25dtk2yD/hBcDHQKQMqoduilEm5KBlrHHS/MIyjRpPeUslrk95U4jZBCDMhxhIB+gNlbICjM9ECE/3fRLP69lIjckqMCf8IESf+vupbX0S35p6oERB7oHmaiNZTEjeyAyjqT1RaUw4OF0ied0BIHdB0vp0SknS3oiBM6oAEatuUCXRNkSALCeycuIjRAsomTdORsPZLINDdS0QQOY7RzQWTc3UjcIideyCGUcrlOYMJl0DqkQTJFkCdqNgojQeWSLybKQbF7kpyeaADCW3MHom1jWwQ2/ZObRPoo54MDXognblCUx0UPMZkwI2URkBJcS49boJ+INAJnklL5jLA6lAJMljYA5pw4nUCECyum7ukBDA4QJkJmDbPflKCwCN0BlM2KRbN1MBG/JBWGAbp5JvurJQIQVZVAsM305LRrv7JR1hBmdTvoShrHAxMjZXEfkIAPNBXEiCSCo+HBzaq0szAybKsgtcS6SNLIJNykWAUXUGEzEdd0xlddl+ik0tdYII4emWVTvZCuaDN+SEFirdqrFB2qDg/EGCwmJpipjMUcNTYSHEODc4/wCpPfZcTgXEMDhOMDA8OL62FrH5i27HQd9SLLq/EX6B2JwzMVhH4uuS7waLXRPMlYsE84XjWH/VcLbgPFaaTDTIIc6xExodfdB6tpCfqog3nVS+yA10+qn1UY6wU4hAc0/VLZNA0olCDogIQnrqjZAuyIj/AAEwOSIQRlGoT+iUHRAAyiEQdU49ECAjYIywZGx3TRp2QRInsouaAdirOaIE6eiDM7yBzokAacygFzyA4yIvsJVr6Yc4NG3mP7KHhwDMz0QJ9OQS0W1ImxXneI8Pdh8QMTgGObmOV7GTIJ3jlqvSNB/uuRaFHKxxMtjuEHG4djTWqeHifJXFxtm/JXTDyeh3WLiPDWV6jatEhtRpmRvprHYLNTx9TD1TQxNMh0QCdHDmg7AuO6JJgcuaqo1W1Wte0yDfVXCMpvJ5hBFxOl5lLM5okGeinlBud0vDub22QTZXBMGAd1Z4gOhBlZi3zzBtokRykT10QapCcArK2qQd1YK0a6oLg1MNAmxUW1J/JUwZ69ygjlCRF9CrYn7JRI6IKjob66Ia0C8EBTLXEaJQQNEEcpE6lOL/ALqQn8KeUEaBBANka/4RlMEg3U8vlRvBCCozB95RqIKm709EBoN90Cy5td0shUoDhsU47oKiyR/hIsP0VxHpO6eVBQJ0Ti+46K3KkWHldAhtsUAg6JhmiMvT1QSmR1+6UNvGiUls80iSTG3ZAyNYsoup3NrKQPaVIyRrKCp1hpHRRzQ7VWOaRcmVUABc35IJhw/0mHA/4VV8yJJ2t0CC8O2v7KYdI5rOHn/am0nYn2QaARubILxuVQJ3JPZSkDQSEFuZuw15KQvr91BpgbSnJnkgmemnZIibKM7THZS13KAIsgndHcyggboFbY3UbndSiUnENCAgmEtBdIuOwgc1ENJAmSeqA8QfgUc5JsYU8gm+nIoMN0hAgSRHmjspMFvmcI5pS6LCAgjN/hAw6JzuBTzSPKCjI0f2oLgBcwEAc7v7Y5XSh8fNHUBR8dhs2XRyCc1DeA0cjcoJCYGbVSJHOygWEmST6FAptaDN+6ALmj+4D1UZD5hMlua0E/VGVxNm9NUET5YuSeQQHHsE8pI1gdEGiwxMoFLc3zT6ptJHysUwwDS105AsSgiBUJ1AQGG8uJTzBBc0Te6BwAJAAQSVHNrqENdIgfVBIFB3v9FEBPeJQKTHXVOD6ohAB7oAgpX6+pQTpsgk3vCBEG1iPUJExNj6JydkG3ogjtYuCUwdTHJTmJlOEFJbBzNdB6KDy9pzxB3HNaMsjZEA7SgKDg9oMzbmhRotaHuyfLuEINCrKtVZ1QeU4vUxNP4hbiMBhHYurTpeHUBENaCZHm5qjDVeJ8V41h6eOwzKFLDO8U5ZNxpfQ6r1TvmMd0AXQMW91IHRJIdNEE9FKVCbwealogeiB3uhHX6oD0TS+yAgfcIS+qaARIRblKIvKA1lKO6koxuEDAQOSU9kwZQCPVCJsgXT90DqidEgbIGb/wAqDAcwGwEBPNGqfld/KBkebQyOSyCrne8H59heAFqpgszQ4mbmeyhSpuYCHtDpOqAZTa1ogmPusnEMDh69I5nNM6A7dltLcoGVs+qj4LQSXC+vNB5f/j8dRrF9HOaUSIdB2stWH4o9rwKoJbppBJld/LpJhYMdwqni3ZnvLHDTL+6C+jVZXYHsdaYVgbJ0IXEOA4hgKjn4Z3iNFw0fxulS429lZ36ujUpgwAA3TnP0QdkNINxCRabqqhj8PXjw6gk6A2KvmesckFRZFohQEtmDO+q0wJGxO6gabXHpO6CIcJ8qtBggrOWOaTIJBOxVtIx/koLg/wBlNrxKrAJ/LqUAILEyOZVYJEfsptcOSBFm+pTgypTKfughcGEEzZT/AHSLQggRN1Ei8Kwi+8KBFtYhAATvqpRcJA+gUpnaUCg7aIARNo3SkgxBQPeBsgw1AgSYhPMEFZLyTlbbaUv6mkAK3MNtESCPogrLLbSjKbXv0UiTNh0Q0SfvCBZYEiZQ0geWbqZFpKiQOcIIuCqLTeQr5lthdQcGm8WQVEWhQcQLKyBty9VB7QRyQRzAG5Ivqpte0WmyqsTa/WFIaWsEFoeBv7JmoQBbuqxYlTzAmPdBNjnf3ahXA9VlFtLFWsMWklBdB01QRaxSaZAUibXQAMDT1Tka6d1EkbJEAalAy6NEiM26cpEiEBEILhKCYFzCQiSG3I5IESSnAGmiJcdoUDTc6ZMnkgmXARmsFHPM5Wk9UgwN01HPZTzdIQRbn1NugEpeG285j3KszDmkSEAAAOX0TLoHNIFo3/ykHDnZBLzGZ8vog0wbuk+qdhpfsjNAjogABc790zbdRn3Ci52shBOZP8JEnkoZwQY1ARD3bkBA7n+5MFovrv2UPDJ1j1TFMDZBIOabfZBfaA0mVENieXNOAAYMeqBZjMR7pwZjQbKVoulpGwQRJd0TBTm6AZ3QF56oIPWUSJ0RKBFvdKJUjoom+l0CIHOEQDMj2QST8thzUJIPZBZlbp9U8gjQqq41aUBw5lBaGD1TyD8KiDOhjumC7fRBKm0NNgBNyhDDJQgsVZ15KzZVnVBncfMb76rz2IPxPUFXwzhaAE5A3zOd6myr4+7i1Fr6gxvhtfWDKTKYiATYudssuI+HuI08M6tW4k7EZQXOpOc4NcBtMoIVuE8bqP8AExfFxSAaTBqwZiwiwuvQ8B4g7iPDGPqR4rCab45jdZOF8F4PisHSxLcE0+KzNDyXEe628M4Nh+GVcQ7DOeKdYgins0jkg6Jsf5Vlv9qFjEXMqwoA26dUa90dEe/ogAEXRGqe8oEnzR9ggfRAbItpui3qlPdAGEp5pET2QIQSA3hGgTF0GUCvGoTvugX/ADVOECS3HJTiAou01QRN0NCIEqQugIUwY6qMDsjsgI1tCHWBQJi6CZaUEBHZPKm3QJxbSCgiRsqMThaVZmV7L6grUQokRcWCDi1uC0ajCGzTcNCy3rCx0+GcQpOcGVxaIDnGCP5XpS2bQVWWjkg8w3F8TwbXGrTeWi8m8DutOG49mbNalDebTK7paCOhWd/DsK57qhogueLkWlBkbxnBPe5viQQN1va6nUh7HSDeQqGcNwraQpeE17YIl4zH3KxVPh/DA5sNUrYcnTw6lvqg7DRN1OOl1wRwviVJ00MeHxoKgI/lP9dxbCgDE4LxRPz0jI72Qdsa6KY91xqPxFh/ENOvRqU3CAQRcW3W+nxTBVXBrMQzMbgEwUGuYKZM/wCSohwIs4FS1GvsgY6a8pQUrc0weqAJHsousLdlI6apEaXsgiBpaU2iEC6frZAjcTKjF9T2U556pG3+kCBSc8FDyGtLiYHMlQDwRIcHDSQUEy8duqAZn+UTa4QIi2uyBgTKbTBhRjeYRe+YILe6RbyNkgbdOqciIN0FcR80i6RBHVWxpBSI5eyClzXEfLHVRLYG0q4mOXJRgHS6DM1vmvbmkZDtbq97I0uoZDHVBFthZSGabCE8sDugTPVAEH/sPQKQkJgTup5Ra10DBJ1N0EmdSkRYbFQOZtjMBBZMKWullTnkCJJ5p3Mgn0F0FgI7ovGzR15KMOkZbJgE/OZQMQOZTudoTEAWhBgbXQK5OoCiXRvm6KRBOtgmG2jkgr85AtlS8MRLiSVcbXIUCbQBHVBAQ3aeSWeTDRfqFIjpKRDhyCCQYDd91MNEWEKkOiJJHYqxsc49UEiLapOIH8FMWAGqVx1QIyenVKNzM9QpG2qNrfRBH6Hug2680i66j5nG6CReA7qo5zNhbmmGEHkgtFpQKd522TgHV10wJ3ujLvZBEgFtiU4MxJT5QJCIJ2QAsQmDyul3SE8gglslugaCbI9UDHUfRBIASneYCiYncoAvE6ozQLAyEW9UCdmoCR/mEAj2RldeQgAG5HZAxBP8KQECxlLKCLfdMBw0MhBNqEMndCCarOqsVbtUHE+Ia9HD8NxBrNY/OC1jHicztgvEZOIOwrXV38S/TMjxZkAM6f5Xo/iDG4mo17X4ZmGoU6ssrVjcuabZWi5XFrO45jqLjVONqUSJIFIAH03CD2/Cm4YcOoDCOL6AYMhJkwtgF+y5PwvTFPgWHDHl4MmYjfSF15m3NA4upqCkgYEIt3R9eiEAj6o5I2QAEQmkj87oGUQgaapoIuFkT1lMlLugY5pkJApoF6pA7I0QLhBKZ3USpINwggJUwgack5ugEb21RKeqBRZGqeiEEWjpcoAgpN+UKRsgNuiWye9kIFlUSFMXREoK48yIlTjqllhBXHqnl5CJ5lWRfdKIEXhBXG0qQGikRpKA3pKDPicHh8S2K+Hp1NvM0Fcx/wANYAkloqMkyIqG3uu4QkG+yDzzuA4nDuP6HHvaDJyun7j+FVVwnxFTk+K2uYtkqZTPrAXqMqYF9EHlWcU4xhZ/U4V2UbubP1CbfiLFZmn9MwtPW5v3P2Xqi0HULNX4dhK4iph6bv8A+IlBxGfEOKE5+G1e7Z/hZ8X8TYjK3wKTad/MX3P2/IXpKWCo4ei2lSblptsBJNkxhsriQ4mTodkHl6fxViJGajTLdJmPyy2N+IcRY1MBU9GkjvK7jaAYQGtYGzJgQpmk063Qeef8R1aZObDNa07kkfsp0/ieg52V+HqEkA+Qhy7rqDDEgHuqxhabX5msaCdwEHKPxFgXWqZmNiQ6Ev8AlMCJ8OuySb/2mF1/07CIIEdlnrcKwVYEVMNTJ5gQgpp8Tw5FsRTPQm61sxFKoMwIIO/Nc6r8NYB//wC29pmQQ82VR+GabWkUsXiaZPJ4I9oQdsGQC3kmO0dguA7hXFMOC7D8SLtg14MfcqmniviLCGKuFp4lk3c1wmOlx9kHpZ2m6JsvLt+Jq1B2THYY0yDrlIWkfFOHa4A0XFv/AK7IO6ATeY6BMUzbM4nqsOG4zgsSBlrBjjENfY3XQY9tRsscHDmCgj4Q2uepRlGnTZTgynE63QU5XZjJsmKZIuTCsi90WiPdBX4epm5RkPPVWjRIi6CsMgSD9FEGPVWlgIGwUI0mOwQRkkHKJ7pGAMz7KZcBylQdldFi46oBrs+gDW9VY1o5BRDKnQIyumC5BZJ2QSDZVXzZcxjkrYGqBgxtPZAG51RZA3vKCW3JIzsEi6EvMTy9UCgzMhPy7RKA0b3KYyjkgARGiJvogm8QkCd7oEWBx2lLwyLTZT5pyZugiOyN4CkB6JGZsgTnEDRRIc4bAbqYjsk4iJQRLIEoEgbQmCTp8sa7KJbpmMoIudeQdCiXuEgT3spxFholEaWQRa13OOyZBOp+ilr1Sm6BX12TGiJ6JzogieQSkjrKdo/lKR6QgQLtgiXZQguHf0SzTNrlBIi+sFALu6jmOsWTzdIQMOdvHdSk7QozJ3Uh9EBpsgnomOiN0CgclNoHdRAClNkDahNtyhBJVu1VirOqDy3xSXUqmCq0RTNZlYuZ4hAZpfNK867jPFsTXOH/AFjadV78jW02tyXt8y6XxZxLDnHUA/BvrMw1Vwfn8rXEjSVmxGIrvwVN1HC8MwmHqEFoFTzOIMi43Qew4Vhm4Xh1CgC0+GwAlpsXbn3WwE6Bcr4bo4jD8GoUsSMtQTadBJhdUFAyNpU+SgJ2ElTQMdEIQgByQEaoQA0T35o7o7IBAKE5QI/VLsmUtO6AFuSZUb7Jmw0mNkBMoDh29ERa6pJ8x5INEkhLSyomCL3TzGQQUF0olUB5v/CZcTuUF880wVQNEw49eSC8GUpVUk7XTk35lA2uEASmfoqGybxeVoCAG1k9UgLJxOyBp6JfsmgCkZ7BMJIDlZEI+iABv9UCMAcuyTSpQgQDogJQAmBF9EQgcJEd090IAdoTQhAk0k0BCUeiEIFCUc1JA7oEiAhCAAREQmhAi2ygaYjRWaohBQ+iHAy0EHYrn4jgWArvzHDtpujWn5foF14SiEHl8X8Kse4OpVpA0bUE/ULJ/wATxXBVDUwzSXDXwqmvuvZEJZBCDy1Xi3EsDX8Cs5tQhoNxBvpddXh/FKOMs6t4dSYyOIk225rVi+G4fFuJrUgXH+4WPuvO4r4VrsdOHrMqNmclQXCD05a/MfNmE2A2RlcIuT9V5LDY/iPB3CliKdTJNg8yI6H/ACu/w/jeGxZyZvDqTGRx+xQbwTBmJ9lLMd2+ybajXjykHspaaDVAi4dVW9wNhcqwmBNgqsziTlEcygRa2CTcjYJU60gwxwI6KXhydZGtk/CbMygRq+X5Soip/wCtlblbaYhMkAIKi+T8phDanObqUm0C6rDH5pLjGt9EFoqDsnJOnuqfDJHmukR/1mdNUF9hzMcykao0AJKp8OWjM4mE4qR6ILLm7rIaWtEJZXOAn6I01CCWY8pTE/4UQ+REJkxtdAwb7p9EA80SI1QGxQCjkok8roJGTGgUTboU5Ji8BEHnPdBHNCJmwBhAESJTboY+yBXN0spI1hTKUgDkgjDhqbInnqoucToojqgt7fwiOSQcDPdMO5aaIIFskHUoAAUjpGiR5/VAgP8AaNdeW6LkfukRzMoAOGkplze/RQtujyxogYqtDoEo8VvNIuAOiYg3hA87Tv8A5TbUBPzIBadTKeUcvZBIPGk7pg9blQyt7IyjmfUoLWnkNEKNMQTf6IQWqs6qxVnVB5nimAoUuNYXEVqQfh3uc1wdcNqHR3rp7KnFcBoYbG4jFNo03YapRcDTIu122Xuuhx6vWNNuFw9KnUq1yQBV+UAXJXEx4+IWYUkV8Nlpw4NpGHCPv2QenwdE0OH0KMlzmUmtMmCSBCq4PQr4bh9KliSTVEzJmLki6nwrFnHcOoYgtLC9olpGh3WvQ3sgk03E/RT5c1U2C8furUDQleyfZAaI7pDsnPogExogI1CA/NUJT3T17oEN90azyRKR1ka8kBodFJJO/dAvUKr6K027Kom5IlBEzJi0pOm3VS6x9FGZQRnsptMahRNtjPRQDuU3CC+USJUGlxjbspCdYQTHQp2GyjF9JRN9JQITfe6vCzj5r81eDeAEEggHUImE78kAiUvy6ZKBbqSjKaAQiZQgcxCAUo9UIGhE9USgaaiCnKBoQhAkJFMIGhCSASTQgSE4QgEIQgE0JIGhCEAoqSSBRyT7poQV1KFOqwtqMa9p2IkLh4r4aoFzn4R7qDjsLt5rvpHqg8tQxWK4QRSrsBpDWNusrtYbGtxdIOpAXE6iy0VsLTqghzQQdZ3XLr8I8MtfhHGmQZsg6oBm4FkzYXAHquQ7jf6DyY+m4QPnDTfmteE4lhOItz4asH5djr0sg2NfsPdLNOqhJkiysFtkDEjZBBkEeqkDKfa6CsE6EeykR5Sp2hVvcAIlBB+sASVHw7eYjXZSOciGAAcymKceZ0lyBZmgSBJ6BEPI2H1VgAG6WuiCBbpLiR0MKQA5QiQlmbNz9UEo0SJsomo0GAb/AFUTWbaXeqCYO0IJIuqvFaCPMECtTMeYaoLcxunInmVVnbs4Jhw3d3QWTFoU45KoOB39lMPAF/dAyBfbskQBdSzWCRKCMgaC6i68JPNoHuoZrXQSPZGUSZulnbCJsZiAgSYN9NE5EzuoyBoglKJPuoFw5j3RIM31QPYmYKcTuQokjmkHgfMQgll9UZTKMzeaC4DefVAZTNteaMus3TDgAmHDWR7oI5Y5nsiHiAAIUsw3ICYcJ1lAsxb8wgcwpNIcJBRaDP1UC2JLDCC9vzIUKJJkIQXKtysUCg8Vx7guKGIZWw9bF16T6hNWm2pBAJ/t2XGx2E4bhmOyDiGHxGrfEA19/qvorxJIXjcVw6vwypVcaXD6rKj3ObXxL/MAdiN/RB6TgmJrYnhWHq4j/wAhZ5jzi0+q6E9uy8j8H4rEfrMRhC9lbCtGdpptIa0nYTdeuQAkOt9lYFBp8wCn9boHqhCPugEiM0I1RcoGmo3ThATdH0RHM3Si51hA+gSDbFCRE6FA9d+iAomfVP3QS1Czu568irjuoCmSLi6CsmTY3T03UixwJMWUCEBqf8pxHl6JaW2UotIlA2TuI7KyJ1URCk0g9UBGs79Ub/4T1sloZ+iCtnzXO6uBve0c1SLvDfurhb90E0JC2iUyeaCUhJBMQiW2QO0c0apT+QpDkgN0I0KEANU9pKSaA2QjVFuaA6Jj2R9EboDkmhImEDSSkpygLppIQCEbJT0QNCQMnVLfogkiEjYaoKBhCUwmDdA0k0IBCSaBJoQgEaoQgLaKMEKUIQZ6+EpVwPEaHZTIkTB5rh43gNYV/wBXgKgo4ht4Ase69IkUHmsN8Q1aFTweLUDSqgwXMFu8fuF3cPiKOJp5qFRrx0Oihi8FTxdMsrU2PaTNwvOYrgmN4bUNfhlRxGYeT+4Dvug9WQiIG683hPiWq0iljKRDxY+WHA22XawuPoYps0qjXEbTf2Qa/VIMbySLjqgF2W9kE4UXGBr0SOctsQO6XhDNLjKCDqjZseqiXFx0J7K/w2jaOyI9Agzlj76A9UFrjp3lXECFWZ2+qCAYYFweqTmT0CnOxKTmzofqgpcABbQJD7aAaqZYAk1o5WlA6YYb69VMZf7QkNbj3UtXDYDdADK4G0JiWg5SSOqkA2ZITMboIeJoZAH2Us8mCjyb2SOXXogC4Gx1RI1I9VDR3KVZsggS0D9lHP0U4kQll2AQQm5QJunMftCU9JKCJ81ouUpcdd03gmeijbUzKB5nC0SUZjliLgpTe5sET1jlCBh0HmEyT0soF1o6qbZ5DlZBIOmJTJbNxB9lAGNNNk8xJiJQStYkQUAgmdCgQW9NEssaa8kEg0ERNu6sAyiAq4JNohSYZ3g90FrNSboRTPuhBYoHVTUDqgocPMe8ry/FOGYscZfi24FmPpOYGsY98eGexsvUE+Y90b9EHI4VXxnjChiOGtwtMtLmupkECNjGi68zp2Tj0RO5QMaiyd1CCXAzAGoVhQFwOaEanr1RoECsJOiaUJj8CABR6JiyB+SgNkQmhARZKI2TQUCSi/NS3SOmt0BsFRnLSY+6t7LM4VC4weshBeytIMiU3BpHLoszaVQRclWCnU6wUDLYMgdbKEnMDsFMNqA3FkzZANnMBFlbHRVsu7orQgQN4F0afsp7pRKCloObpKuAkKu+cxzurO5QOJPVCIjQWRZAQo6crclK42UQIQAkSNFKeaUR0RO6CUo+qEwgBpCe6SYQGyaEIBNJCAQQmhAtEo5qSSBpBCECMi8JA36qUSlAugAgJZY0TQO6UI2QDPZA0boQLoDa6aQTQCEIQCEIQCEJoEhCEAiEIQKEiApIhBjxWBoYpuWtTa7kSBK8lxLgtfB1jUo5n0Q6f6dnN6SvcQq30wTO6Dm8M4zhcTTZTLjSqaZahgldXbQLx/HcL+mxwqFrA14OQUhlc2N/crTwritTDQzE1vGpv0M+ZvdB6ceyU9VVTrsqsz0jmHRShxi8dkFhIG8KBdMxdRDcuozTvupTINoQRkzp7odIulmIJ8t0vmPmCCIiZuROyMqd4n6pHrpqgiQOV5SG21lIwJ5aydkaoEGwLKUAGNE4ubX6p5Y8pA1QMAG+vVSgfsoNZAgCCphAiLGyiWg/4UhJOqQHNBDwwJS8MgQHFWI01sggcwN/qgnYCU3GFEkRfsgd4tHuoOb19VZmmwSMk2QVW0j1QWjMpOFxzUJIvFkEMvooFpymSeitknbTRRvliPZA4nUXUmdb8lV8t4Uw6TIEoJ5WndMi5m3dLPpMxzKZcN5nsgXmBIGiAXTJvKk1wtojeLzCAzaqbXylqZiUwAdLILWTJshKkIGqEFyrOqsVZ1QUQZPJP0QSZKc8kC00ukDJ5Jm8/TokBJ/ygkzVS2/lRFna2UkAgHRO/wDpJA7f7QkLp6dkB6+yJjdFkeqA3T33RKPqECQmlP4UBKJPJL7o7IETB07rO7EZXloOnRaOypqNGYy0xpKBfqXj+2UfqKrjYQOymwUokk9kxVY2zWiOqCHivdAJj0TmFI1Mw0hRA/lBIXIKsCiJHdMFBIFICdNead/4TAQINAcT1Uvoo/3GykOiA5Jo13sgD+EABt7o9boTNwghvzTHJCce6Ai3dNGpSG26BhATCAIQOEJJygUTqpISQCaEkAhCEAhNJASkmlKACL6oQCgaIQjVAFCOspSUDTSBTQJCaEAhCEAhCEAhCEAgIQgEIQgEk1ViKzMPTzOBJ2a0SXHkAgqxeCoYxsYimHgaHcdl5biGAZh6j/0ZqYhrJLxlnw//AOXv1XR4pxfHsoE4bD02knICXZiCe2/qtrKv/F8DY7EFpexgnaXH/KDh8D4m2nUqAOe0EAxUIyz0XpqOJZWi9yvP43hOH/4yvjcZmNeoMzWNMBrjoAPZZHU8Zw2qynQPisDA4tE6b68p26IPW1fMGwbhwPohxIPMdNlyeHcco12w52V0xlcusyox4HXZA4zXF+sp3/NEZQflMHoojyxmnuEA4OnaVA5pjTpKvEGINkwBsPZBnIdoQOyiXOy3MStRaNgq3U5QVxN80qU5dDN1PIgN8vJAtDyRNv3U8qMsaADsghMc7boBHZWQCllE6QgUyOaLevZMtCjEbQAgCBzieqgW681YJ7IiI0lBSR7ImBoArCJHVRgX5oIm/dRIOghMWEAp31ugqj16ogaQLpuI2UQes80EtB1CUQfqmB5huOSYbv8AVBHeLKQg6j0Ty63jsEizaT7oGWWFrSgtaQohp5zGqfnGwPKUE4vYlDSZUQ92rtFJtQwZQWs1gkIRSMyhBaoHVWKs6oKTrrdHZF5iUx3QL7ckblOAhAN+bRS91GPNqp6oA76oAko94QgPyEDoiEwgWn+E0adERsgXsmjugoFc6fVI6dUzognqgQ1QiJ7okgoEeqg50EKzWFAsafmFwEFeVhMtABT8MAZtin4QkwUeE6LvnZAtdLKQHvzCYYBYyQmGNGgsgYCYBv8Aum0DkpDVADaECEIBvdAhqSpDUwogw43UhdAalNEoIugRR1CaAPRAh3TJuhCACChNAIhARfnCBoSn1QJi6B3QlN4TQCJlCQQNNCEAhJCAQkj7oBG6IQgaEQhAoRCklCAjkmkmgEISQNG6EkDTSQgEIQgEIhCAQhCAVVbD06xaXgnLMQYVqEHPxfD318ZhCwtbh6BLi3mdlqxGFpYmg6jUaCxwiFchBzP+Ia6ox2IxNfENpmWU6pGWeZgX9Vlx9KuzO7SpiHijTgSQ3kOWhJK7qRaDEgWQeWxnAcKXsoUX+G8MzVDNo0FtNfsuRSfjcBic7BVqU6T4cWNMRv0Er21XCNzVa1IA13thpdoCAY+6xYimzAcOFJzszzqdS52/uUFLeKvx3D3HAVGivFg4SR3Cs4ZxhuIccNimChi2WLDo/q1crE/D7aeBdi6VR9CoxoeGg2Ec+vY7rLVxeIeym3iVB5p5v6eIHlLTzBj/AGg9gYPygjsE8zhMj6LhcF4sWu/T4usahmG1QPKeU8jqvQyCLoE2qw2nROQbqDmA33UTmGknugti2shBlVhxmQRorAdN0BfcpoFykgCboOgQLIQRJ9UTH+EyI6pESL6IDewRtySidEj29kAbadkiLJH1QTaxPogANlEtOylN5P3RBnv0QVlpA6BV+aY2BVxBjSe6hGkygQJPf7qQMgEWKU+YCSpC4g67ICZN0ZhEqQ+iC0SUERpbZE9U8ghBaDbYoAEWgx+yYLSBJChkHMynlH4UFtEt0BCEURE2QgvVZU1A6oKiLyEzJ0Uc1zyTa6ddUBp/pF5T01+yJCBD5h0U4UW/N2UkBrojdOx7pHZAJm4UQI/2nqgaClNpTQEpfZOPyUQgWqOiClCAk6SjcIAQgWw/hMmyNuaI5oFMDmnoiAj81QGwRsjRCBhMEbJBSAQATCWyNUCgZtApqE3IRJQSlGoUR1+6YQMKWuihJUkDSQUt0DRCXQqX1QCCSl6piyBAuJvojNBjUJjqmgEFCRMIDsEJSSmOqAT9UtU0AhJFkBKaSEDQiEigfZCSJ9kDQiUIGhJCBpISzBBJCiCCpIBCEIBNJCAQhCAQhCAQmhAkIQgErJoQJU4nDsxDC14mxAduJ5K6EIOViOGYjEZWVsWX0swLmBoEgbFVEYfFF73hhwtCQM12kj+F2iFnqYeWNbSDWQZAi3sg8rU4QK9erUwlN1Fub5HHyx1+8LOzi2Mbg3UqjTVpOEAlxkX2PovWYuhV/RmlhiA59i8nnqVxq1Y18JTwGDoH9QBkqMc2BTAsbwglwzjcUmsrOdVaLGoRBZ3C71KqyowOY4OabyCvHDhtMtqVaJeTnysIESdCZ6k6cgCrmYnF8IqOY+o1ziPK1rLuA3IQescBvZRzwDeT91z8JxijXhlbyPgX/tPYrow10QZ3QMVGnWxU5EBVOZ5bCVDK4EmI6INEi6FnDyBOYCOannJM2I5BBbZBEqvOf+pCkHZjYx3CAMiyRncypXHUIMH5m+iCPOQo2Otv3U/LaDB5JHogjkboEvDaLC1kyD/13RInQhBAsdPzJOa7nfspzI+ZF7w5BVleItvsiSDBG2ysMmYEpX5fugjpseYRJMwVIESRogEH/SCMuBsQjOemikAN4P7Ihv8A1QRBcTEAjonDpiFOBpomEEqevohNliUILVAqagdUFRpm+iBTKtQgryHojwzzViEFYYZCllKkhBGCjKVNCCvIeaZHJThJBGCnBUoQghlPdEGf8qcIhBDKUZSFNCCGUwjIVNCCGU/hRlPJWJIIZSjIZ5eqmhBDKU8pU0IIBphOCpIQRhABUkIINBkk808qkmgjlRqNIUkIIwlBU0gZQKDCIUkII5UQU00EYTgpoQCIQhAnApZT6qSaCMJkSmhAoQmhAoMo1TSQAHREIQgEk0IF+WQmhArp6ITQJCaECRohCBQCiO6YCaBC3VNF0IBAQhAITQgSEEIhA0IQgEJIQCEIQCEIQCSaEChY+JMrVMP4VBpzVXBhcLZWnU+y2pIOTjMPWb4NLCUfJSHkH9ubQT0Ak+yhX4a+lhH0aWapVxLoq1COepnYRou0kg5lXhdCvTLX0LjQ6H0IVNLC4vh7pwzTVpHVhNx2XaQgooPdUpgvpuY7dp2VhBI0U0IKXUs2tuwUDSdpEhaEIM5pkTANwpZHDcq5CCqHyI+qndSQgiROyRYJ0CmhBXknmkWu01CtSQVQ4f2yk6nP9p9FehBn8I9keG7mVemgzZHgjdHhvm7QVoQgz+GdmpOpm3lPotKEGdtIzcHpKsy3ViSCLQRqhTQ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9" name="Picture 5" descr="C:\Users\Ioanna\Downloads\ΕΡΩΤΟΚΡΙΤΟΣ ΚΑΙ ΑΡΕΤΟΥΣΑ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340864" y="547568"/>
            <a:ext cx="483955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</a:rPr>
              <a:t>Ερωτόκριτος</a:t>
            </a:r>
            <a:r>
              <a:rPr lang="el-GR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</a:rPr>
              <a:t/>
            </a:r>
            <a:br>
              <a:rPr lang="el-GR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</a:rPr>
            </a:br>
            <a:endParaRPr lang="el-GR" sz="360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sz="3600" dirty="0" smtClean="0"/>
              <a:t>Ένα </a:t>
            </a:r>
            <a:r>
              <a:rPr lang="el-GR" sz="3600" dirty="0" err="1" smtClean="0"/>
              <a:t>κόμικ</a:t>
            </a:r>
            <a:r>
              <a:rPr lang="el-GR" sz="3600" dirty="0" smtClean="0"/>
              <a:t> </a:t>
            </a:r>
          </a:p>
          <a:p>
            <a:r>
              <a:rPr lang="el-GR" sz="3600" dirty="0" smtClean="0"/>
              <a:t>των Γιώργου </a:t>
            </a:r>
            <a:r>
              <a:rPr lang="el-GR" sz="3600" dirty="0" err="1" smtClean="0"/>
              <a:t>Γούση</a:t>
            </a:r>
            <a:r>
              <a:rPr lang="el-GR" sz="3600" dirty="0" smtClean="0"/>
              <a:t>, Δημοσθένη </a:t>
            </a:r>
            <a:r>
              <a:rPr lang="el-GR" sz="3600" dirty="0" err="1" smtClean="0"/>
              <a:t>Παπαμάρκου</a:t>
            </a:r>
            <a:r>
              <a:rPr lang="el-GR" sz="3600" dirty="0" smtClean="0"/>
              <a:t> και Γιάννη </a:t>
            </a:r>
            <a:r>
              <a:rPr lang="el-GR" sz="3600" dirty="0" err="1" smtClean="0"/>
              <a:t>Ράγκου</a:t>
            </a:r>
            <a:r>
              <a:rPr lang="el-GR" sz="3600" dirty="0" smtClean="0"/>
              <a:t> </a:t>
            </a:r>
          </a:p>
          <a:p>
            <a:endParaRPr lang="el-GR" dirty="0"/>
          </a:p>
        </p:txBody>
      </p:sp>
      <p:pic>
        <p:nvPicPr>
          <p:cNvPr id="5" name="Picture 2" descr="Αποτέλεσμα εικόνας για ερωτοκριτος γουσης παπαμαρκος ραγκο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3" y="260649"/>
            <a:ext cx="5557209" cy="63367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ΓΙΑΝΝΗΣ ΤΣΑΡΟΥΧΗΣ (1910-1989)</a:t>
            </a:r>
            <a:endParaRPr lang="el-GR" dirty="0"/>
          </a:p>
        </p:txBody>
      </p:sp>
      <p:pic>
        <p:nvPicPr>
          <p:cNvPr id="6" name="Picture 2" descr="Αποτέλεσμα εικόνας για τσαρουχη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412776"/>
            <a:ext cx="1977748" cy="2556000"/>
          </a:xfrm>
          <a:prstGeom prst="rect">
            <a:avLst/>
          </a:prstGeom>
          <a:noFill/>
        </p:spPr>
      </p:pic>
      <p:pic>
        <p:nvPicPr>
          <p:cNvPr id="7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1484785"/>
            <a:ext cx="4680520" cy="50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0198405"/>
      </p:ext>
    </p:extLst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smtClean="0"/>
              <a:t>Σκιτσογράφος </a:t>
            </a:r>
            <a:endParaRPr lang="el-GR" b="1" i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Ο Γ. </a:t>
            </a:r>
            <a:r>
              <a:rPr lang="el-GR" dirty="0" err="1"/>
              <a:t>Γούσης</a:t>
            </a:r>
            <a:r>
              <a:rPr lang="el-GR" dirty="0"/>
              <a:t> επιλέγει κινηματογραφικά πλάνα και μαζί με τον Παναγιώτη Πανταζή (συνεργάστηκε στο χρώμα) επιλέγουν </a:t>
            </a:r>
            <a:r>
              <a:rPr lang="el-GR" dirty="0" smtClean="0"/>
              <a:t>μοντέρνα χρώματα, δημιουργώντας </a:t>
            </a:r>
            <a:r>
              <a:rPr lang="el-GR" dirty="0"/>
              <a:t>σύγχρονες και ταυτόχρονα παραμυθένιες εικόνες. Παράλληλα, καθώς η ιστορία του </a:t>
            </a:r>
            <a:r>
              <a:rPr lang="el-GR" i="1" dirty="0" err="1"/>
              <a:t>Eρωτόκριτου</a:t>
            </a:r>
            <a:r>
              <a:rPr lang="el-GR" dirty="0"/>
              <a:t> –αν και τυπικά εξελίσσεται στην αρχαία Αθήνα– χρησιμοποιεί στοιχεία από ποικίλες ιστορικές εποχές και διαφορετικούς </a:t>
            </a:r>
            <a:r>
              <a:rPr lang="el-GR" dirty="0" smtClean="0"/>
              <a:t>πολιτισμούς, η εικονογράφηση </a:t>
            </a:r>
            <a:r>
              <a:rPr lang="el-GR" dirty="0"/>
              <a:t>συνθέτει έναν κόσμο που δεν ανταποκρίνεται σε καμία συγκεκριμένη ιστορική πραγματικότητα, αλλά αντλεί από στοιχεία της ελληνικής τέχνης όλων των </a:t>
            </a:r>
            <a:r>
              <a:rPr lang="el-GR" dirty="0" smtClean="0"/>
              <a:t>περιόδων.</a:t>
            </a:r>
            <a:endParaRPr lang="el-GR" dirty="0"/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smtClean="0"/>
              <a:t>Σεναριογράφοι</a:t>
            </a:r>
            <a:endParaRPr lang="el-GR" b="1" i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Στους </a:t>
            </a:r>
            <a:r>
              <a:rPr lang="el-GR" b="1" dirty="0"/>
              <a:t>διαλόγους</a:t>
            </a:r>
            <a:r>
              <a:rPr lang="el-GR" dirty="0"/>
              <a:t> υιοθετείται ένας λιτός και στρωτός νεοελληνικός λόγος, με απόλυτο σεβασμό στο πρωτότυπο κείμενο του Κορνάρου. Στην </a:t>
            </a:r>
            <a:r>
              <a:rPr lang="el-GR" b="1" dirty="0"/>
              <a:t>αφήγηση </a:t>
            </a:r>
            <a:r>
              <a:rPr lang="el-GR" dirty="0"/>
              <a:t>περιλαμβάνονται αυθεντικά αποσπάσματα (δεκαπεντασύλλαβοι ομοιοκατάληκτοι στίχοι στην κρητική διάλεκτο) με ελάχιστες προσαρμογές, ως μια σκόπιμη «σύνδεση» με το γλωσσικό ιδίωμα του εμβληματικού αυτού έργου.</a:t>
            </a: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88641"/>
            <a:ext cx="8229600" cy="6048671"/>
          </a:xfrm>
        </p:spPr>
        <p:txBody>
          <a:bodyPr>
            <a:noAutofit/>
          </a:bodyPr>
          <a:lstStyle/>
          <a:p>
            <a:r>
              <a:rPr lang="el-GR" sz="2800" i="1" dirty="0" smtClean="0"/>
              <a:t>«Με </a:t>
            </a:r>
            <a:r>
              <a:rPr lang="el-GR" sz="2800" i="1" dirty="0"/>
              <a:t>σχετική ευκολία ο </a:t>
            </a:r>
            <a:r>
              <a:rPr lang="el-GR" sz="2800" dirty="0" err="1"/>
              <a:t>Ερωτόκριτος</a:t>
            </a:r>
            <a:r>
              <a:rPr lang="el-GR" sz="2800" i="1" dirty="0"/>
              <a:t> έβγαλε από τη μέση τον “ανταγωνισμό”, </a:t>
            </a:r>
            <a:r>
              <a:rPr lang="el-GR" sz="2800" i="1" dirty="0" smtClean="0"/>
              <a:t> χάρη </a:t>
            </a:r>
            <a:r>
              <a:rPr lang="el-GR" sz="2800" i="1" dirty="0"/>
              <a:t>στις </a:t>
            </a:r>
            <a:r>
              <a:rPr lang="el-GR" sz="2800" i="1" u="sng" dirty="0"/>
              <a:t>πλούσιες σκηνές </a:t>
            </a:r>
            <a:r>
              <a:rPr lang="el-GR" sz="2800" b="1" i="1" u="sng" dirty="0"/>
              <a:t>δράσης</a:t>
            </a:r>
            <a:r>
              <a:rPr lang="el-GR" sz="2800" i="1" dirty="0"/>
              <a:t> </a:t>
            </a:r>
            <a:r>
              <a:rPr lang="el-GR" sz="2800" i="1" dirty="0" smtClean="0"/>
              <a:t>του, </a:t>
            </a:r>
            <a:r>
              <a:rPr lang="el-GR" sz="2800" i="1" dirty="0"/>
              <a:t>που προσφέρουν άφθονο υλικό προς εικονογράφηση, αλλά και τους </a:t>
            </a:r>
            <a:r>
              <a:rPr lang="el-GR" sz="2800" i="1" u="sng" dirty="0"/>
              <a:t>διαχρονικούς θεματικούς του </a:t>
            </a:r>
            <a:r>
              <a:rPr lang="el-GR" sz="2800" i="1" u="sng" dirty="0" smtClean="0"/>
              <a:t>άξονες</a:t>
            </a:r>
            <a:r>
              <a:rPr lang="el-GR" sz="2800" i="1" dirty="0" smtClean="0"/>
              <a:t>, που </a:t>
            </a:r>
            <a:r>
              <a:rPr lang="el-GR" sz="2800" i="1" dirty="0"/>
              <a:t>μπορούν ακόμα να </a:t>
            </a:r>
            <a:r>
              <a:rPr lang="el-GR" sz="2800" b="1" i="1" dirty="0"/>
              <a:t>συγκινήσουν</a:t>
            </a:r>
            <a:r>
              <a:rPr lang="el-GR" sz="2800" i="1" dirty="0"/>
              <a:t> το κοινό του 21ου αιώνα. </a:t>
            </a:r>
            <a:r>
              <a:rPr lang="el-GR" sz="2800" i="1" dirty="0" smtClean="0"/>
              <a:t>Υπάρχουν </a:t>
            </a:r>
            <a:r>
              <a:rPr lang="el-GR" sz="2800" i="1" dirty="0"/>
              <a:t>μάχες, υπάρχουν πόλεμοι, υπάρχουν μονομαχίες, υπάρχει ο κώδικας τιμής που πρέπει να </a:t>
            </a:r>
            <a:r>
              <a:rPr lang="el-GR" sz="2800" i="1" dirty="0" smtClean="0"/>
              <a:t>τηρηθεί</a:t>
            </a:r>
            <a:r>
              <a:rPr lang="el-GR" sz="2800" i="1" dirty="0"/>
              <a:t> </a:t>
            </a:r>
            <a:r>
              <a:rPr lang="el-GR" sz="2800" i="1" dirty="0" smtClean="0"/>
              <a:t>. </a:t>
            </a:r>
            <a:r>
              <a:rPr lang="el-GR" sz="2800" i="1" dirty="0"/>
              <a:t>Μάλιστα στη συζήτηση μεταξύ μας, σε πιο χαλαρές στιγμές της δουλειάς, λέγαμε ότι αυτά τα μοτίβα τα βλέπουμε, ας πούμε, στο </a:t>
            </a:r>
            <a:r>
              <a:rPr lang="el-GR" sz="2800" b="1" i="1" dirty="0" err="1"/>
              <a:t>Game</a:t>
            </a:r>
            <a:r>
              <a:rPr lang="el-GR" sz="2800" b="1" i="1" dirty="0"/>
              <a:t> </a:t>
            </a:r>
            <a:r>
              <a:rPr lang="el-GR" sz="2800" b="1" i="1" dirty="0" err="1"/>
              <a:t>of</a:t>
            </a:r>
            <a:r>
              <a:rPr lang="el-GR" sz="2800" b="1" i="1" dirty="0"/>
              <a:t> </a:t>
            </a:r>
            <a:r>
              <a:rPr lang="el-GR" sz="2800" b="1" i="1" dirty="0" err="1"/>
              <a:t>Thrones</a:t>
            </a:r>
            <a:r>
              <a:rPr lang="el-GR" sz="2800" i="1" dirty="0"/>
              <a:t>. Είναι ακριβώς αυτά τα ίδια </a:t>
            </a:r>
            <a:r>
              <a:rPr lang="el-GR" sz="2800" i="1" dirty="0" smtClean="0"/>
              <a:t>θέματα</a:t>
            </a:r>
            <a:r>
              <a:rPr lang="el-GR" sz="2800" i="1" dirty="0"/>
              <a:t>»</a:t>
            </a:r>
            <a:r>
              <a:rPr lang="el-GR" sz="2800" dirty="0" smtClean="0"/>
              <a:t> </a:t>
            </a:r>
            <a:r>
              <a:rPr lang="el-GR" sz="2800" dirty="0"/>
              <a:t>υποστηρίζει ο Γιάννης</a:t>
            </a:r>
            <a:r>
              <a:rPr lang="el-GR" dirty="0"/>
              <a:t> </a:t>
            </a:r>
            <a:r>
              <a:rPr lang="el-GR" sz="2800" dirty="0" err="1"/>
              <a:t>Ράγκος</a:t>
            </a:r>
            <a:r>
              <a:rPr lang="el-GR" sz="2800" dirty="0"/>
              <a:t>.</a:t>
            </a: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i="1" dirty="0" smtClean="0"/>
              <a:t/>
            </a:r>
            <a:br>
              <a:rPr lang="el-GR" b="1" i="1" dirty="0" smtClean="0"/>
            </a:br>
            <a:r>
              <a:rPr lang="el-GR" b="1" i="1" dirty="0" smtClean="0"/>
              <a:t>Ελληνικά Βραβεία Κόμικς 2017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dirty="0" smtClean="0"/>
              <a:t>Το </a:t>
            </a:r>
            <a:r>
              <a:rPr lang="el-GR" dirty="0" err="1" smtClean="0"/>
              <a:t>κόμικ</a:t>
            </a:r>
            <a:r>
              <a:rPr lang="el-GR" dirty="0" smtClean="0"/>
              <a:t> </a:t>
            </a:r>
            <a:r>
              <a:rPr lang="el-GR" i="1" dirty="0" err="1" smtClean="0"/>
              <a:t>Ερωτόκριτος</a:t>
            </a:r>
            <a:r>
              <a:rPr lang="el-GR" dirty="0" smtClean="0"/>
              <a:t>  βραβεύτηκε με πέντε από τα δέκα βραβεία:</a:t>
            </a:r>
          </a:p>
          <a:p>
            <a:pPr fontAlgn="base"/>
            <a:r>
              <a:rPr lang="el-GR" b="1" dirty="0"/>
              <a:t>Καλύτερο </a:t>
            </a:r>
            <a:r>
              <a:rPr lang="el-GR" b="1" dirty="0" err="1"/>
              <a:t>Κόμικ</a:t>
            </a:r>
            <a:endParaRPr lang="el-GR" b="1" dirty="0"/>
          </a:p>
          <a:p>
            <a:pPr fontAlgn="base"/>
            <a:r>
              <a:rPr lang="el-GR" b="1" dirty="0" smtClean="0"/>
              <a:t>Καλύτερο </a:t>
            </a:r>
            <a:r>
              <a:rPr lang="el-GR" b="1" dirty="0"/>
              <a:t>Σχέδιο</a:t>
            </a:r>
          </a:p>
          <a:p>
            <a:pPr fontAlgn="base"/>
            <a:r>
              <a:rPr lang="el-GR" b="1" dirty="0" smtClean="0"/>
              <a:t>Καλύτερο </a:t>
            </a:r>
            <a:r>
              <a:rPr lang="el-GR" b="1" dirty="0"/>
              <a:t>Σενάριο</a:t>
            </a:r>
          </a:p>
          <a:p>
            <a:pPr fontAlgn="base"/>
            <a:r>
              <a:rPr lang="el-GR" b="1" dirty="0" smtClean="0"/>
              <a:t>Καλύτερο </a:t>
            </a:r>
            <a:r>
              <a:rPr lang="el-GR" b="1" dirty="0"/>
              <a:t>Εξώφυλλο</a:t>
            </a:r>
          </a:p>
          <a:p>
            <a:pPr fontAlgn="base"/>
            <a:r>
              <a:rPr lang="el-GR" b="1" dirty="0" smtClean="0"/>
              <a:t>Καλλιτεχνική </a:t>
            </a:r>
            <a:r>
              <a:rPr lang="el-GR" b="1" dirty="0"/>
              <a:t>Επιμέλεια</a:t>
            </a:r>
          </a:p>
          <a:p>
            <a:endParaRPr lang="el-GR" dirty="0"/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smtClean="0"/>
              <a:t>Μερικές εικόνες από το </a:t>
            </a:r>
            <a:r>
              <a:rPr lang="el-GR" b="1" i="1" dirty="0" err="1" smtClean="0"/>
              <a:t>κόμικ</a:t>
            </a:r>
            <a:endParaRPr lang="el-GR" dirty="0"/>
          </a:p>
        </p:txBody>
      </p:sp>
      <p:pic>
        <p:nvPicPr>
          <p:cNvPr id="4" name="Picture 2" descr="Σχετική εικόν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600200"/>
            <a:ext cx="5256583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rwtokritos_sample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3" y="0"/>
            <a:ext cx="7488832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- Θέση περιεχομένου" descr="Binder1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"/>
            <a:ext cx="6768752" cy="6525344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- Θέση περιεχομένου" descr="to-ceb8ceadcebbcebfcf85cebcceb5-cebaceb1ceb9-cf83ceb5-animation-ceb4ceb5ceafcf84ceb5-cf84ceb9cf82-cf80cf81cf8ecf84ceb5cf82-ceb5ceb9cebacf8c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6840760" cy="676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552728" cy="6732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9"/>
            <a:ext cx="748883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s://paletaart.files.wordpress.com/2011/12/cf84cf83ceb1cf81cebfcf8dcf87ceb7cf82-ceb3ceb9ceaccebdcebdceb7cf82-erotokritos-1955.jpg?w=5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404664"/>
            <a:ext cx="4969691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paganda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5"/>
            <a:ext cx="9144000" cy="59766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frodith\Pictures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0"/>
            <a:ext cx="4464496" cy="6305289"/>
          </a:xfrm>
          <a:prstGeom prst="rect">
            <a:avLst/>
          </a:prstGeom>
          <a:noFill/>
        </p:spPr>
      </p:pic>
      <p:pic>
        <p:nvPicPr>
          <p:cNvPr id="3" name="Picture 2" descr="C:\Users\afrodith\Pictures\erwtokritos\AA\aaaaaaa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248472" cy="63093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frodith\Pictures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84976" cy="3333483"/>
          </a:xfrm>
          <a:prstGeom prst="rect">
            <a:avLst/>
          </a:prstGeom>
          <a:noFill/>
        </p:spPr>
      </p:pic>
      <p:pic>
        <p:nvPicPr>
          <p:cNvPr id="2051" name="Picture 3" descr="C:\Users\afrodith\Pictures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01008"/>
            <a:ext cx="7776864" cy="310264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frodith\Pictures\POWER POINT\AFRO\AF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404664"/>
            <a:ext cx="4176464" cy="6190116"/>
          </a:xfrm>
          <a:prstGeom prst="rect">
            <a:avLst/>
          </a:prstGeom>
          <a:noFill/>
        </p:spPr>
      </p:pic>
      <p:pic>
        <p:nvPicPr>
          <p:cNvPr id="6" name="Picture 2" descr="C:\Users\afrodith\Pictures\POWER POINT\21.jpg"/>
          <p:cNvPicPr>
            <a:picLocks noChangeAspect="1" noChangeArrowheads="1"/>
          </p:cNvPicPr>
          <p:nvPr/>
        </p:nvPicPr>
        <p:blipFill>
          <a:blip r:embed="rId3" cstate="print"/>
          <a:srcRect l="6167" r="6167"/>
          <a:stretch>
            <a:fillRect/>
          </a:stretch>
        </p:blipFill>
        <p:spPr bwMode="auto">
          <a:xfrm>
            <a:off x="5148064" y="382130"/>
            <a:ext cx="3168352" cy="2099311"/>
          </a:xfrm>
          <a:prstGeom prst="rect">
            <a:avLst/>
          </a:prstGeom>
          <a:noFill/>
        </p:spPr>
      </p:pic>
      <p:pic>
        <p:nvPicPr>
          <p:cNvPr id="7" name="Picture 3" descr="C:\Users\afrodith\Pictures\POWER POINT\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564905"/>
            <a:ext cx="3168352" cy="1990505"/>
          </a:xfrm>
          <a:prstGeom prst="rect">
            <a:avLst/>
          </a:prstGeom>
          <a:noFill/>
        </p:spPr>
      </p:pic>
      <p:pic>
        <p:nvPicPr>
          <p:cNvPr id="10" name="Picture 4" descr="C:\Users\afrodith\Pictures\POWER POINT\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653137"/>
            <a:ext cx="3168352" cy="199050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C:\Users\Ioanna\Pictures\2018-04\20180423_132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8640"/>
            <a:ext cx="6060000" cy="3636000"/>
          </a:xfrm>
          <a:prstGeom prst="rect">
            <a:avLst/>
          </a:prstGeom>
          <a:noFill/>
        </p:spPr>
      </p:pic>
      <p:pic>
        <p:nvPicPr>
          <p:cNvPr id="113669" name="Picture 5" descr="C:\Users\Ioanna\Pictures\2018-04\20180423_13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33056"/>
            <a:ext cx="4356000" cy="2613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Συνεργάστηκαν </a:t>
            </a:r>
            <a:br>
              <a:rPr lang="el-GR" dirty="0" smtClean="0"/>
            </a:br>
            <a:r>
              <a:rPr lang="el-GR" dirty="0" smtClean="0"/>
              <a:t>οι μαθήτριες και οι μαθητές: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Ηλιάνα </a:t>
            </a: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Βεσκούκη</a:t>
            </a:r>
            <a:endParaRPr lang="el-GR" sz="1800" spc="50" dirty="0" smtClean="0">
              <a:ln w="11430"/>
              <a:solidFill>
                <a:srgbClr val="FFC000"/>
              </a:solidFill>
              <a:sym typeface="Wingdings" pitchFamily="2" charset="2"/>
            </a:endParaRPr>
          </a:p>
          <a:p>
            <a:pPr algn="ctr">
              <a:buNone/>
            </a:pP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Αρετή </a:t>
            </a: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Γερμενή</a:t>
            </a:r>
            <a:endParaRPr lang="el-GR" sz="1800" spc="50" dirty="0" smtClean="0">
              <a:ln w="11430"/>
              <a:solidFill>
                <a:srgbClr val="FFC000"/>
              </a:solidFill>
              <a:sym typeface="Wingdings" pitchFamily="2" charset="2"/>
            </a:endParaRPr>
          </a:p>
          <a:p>
            <a:pPr algn="ctr">
              <a:buNone/>
            </a:pP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Λυδία Καβαλάρη</a:t>
            </a:r>
          </a:p>
          <a:p>
            <a:pPr algn="ctr">
              <a:buNone/>
            </a:pPr>
            <a:r>
              <a:rPr lang="el-GR" sz="1800" dirty="0" smtClean="0">
                <a:solidFill>
                  <a:srgbClr val="FFC000"/>
                </a:solidFill>
              </a:rPr>
              <a:t>Χαρίκλεια </a:t>
            </a:r>
            <a:r>
              <a:rPr lang="el-GR" sz="1800" dirty="0" err="1" smtClean="0">
                <a:solidFill>
                  <a:srgbClr val="FFC000"/>
                </a:solidFill>
              </a:rPr>
              <a:t>Καλαμπαλίκη</a:t>
            </a:r>
            <a:endParaRPr lang="el-GR" sz="1800" dirty="0" smtClean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Αιμιλία </a:t>
            </a: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Κουίνη</a:t>
            </a:r>
            <a:endParaRPr lang="el-GR" sz="1800" dirty="0" smtClean="0">
              <a:solidFill>
                <a:srgbClr val="FFC000"/>
              </a:solidFill>
            </a:endParaRPr>
          </a:p>
          <a:p>
            <a:r>
              <a:rPr lang="el-GR" sz="1800" dirty="0" smtClean="0">
                <a:solidFill>
                  <a:srgbClr val="FFC000"/>
                </a:solidFill>
              </a:rPr>
              <a:t>				</a:t>
            </a:r>
            <a:r>
              <a:rPr lang="el-GR" sz="1800" dirty="0" err="1" smtClean="0">
                <a:solidFill>
                  <a:srgbClr val="FFC000"/>
                </a:solidFill>
              </a:rPr>
              <a:t>Κέλυ</a:t>
            </a:r>
            <a:r>
              <a:rPr lang="el-GR" sz="1800" dirty="0" smtClean="0">
                <a:solidFill>
                  <a:srgbClr val="FFC000"/>
                </a:solidFill>
              </a:rPr>
              <a:t> </a:t>
            </a:r>
            <a:r>
              <a:rPr lang="el-GR" sz="1800" dirty="0" err="1" smtClean="0">
                <a:solidFill>
                  <a:srgbClr val="FFC000"/>
                </a:solidFill>
              </a:rPr>
              <a:t>Κουτέρη</a:t>
            </a:r>
            <a:r>
              <a:rPr lang="el-GR" sz="18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 </a:t>
            </a:r>
          </a:p>
          <a:p>
            <a:pPr algn="ctr">
              <a:buNone/>
            </a:pP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Αλεξάνδρα </a:t>
            </a: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Μπόβαλη</a:t>
            </a:r>
            <a:endParaRPr lang="el-GR" sz="1800" spc="50" dirty="0" smtClean="0">
              <a:ln w="11430"/>
              <a:solidFill>
                <a:srgbClr val="FFC000"/>
              </a:solidFill>
              <a:sym typeface="Wingdings" pitchFamily="2" charset="2"/>
            </a:endParaRPr>
          </a:p>
          <a:p>
            <a:pPr algn="ctr">
              <a:buNone/>
            </a:pP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Σέτα</a:t>
            </a: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Μποϊνικιάν</a:t>
            </a:r>
            <a:endParaRPr lang="el-GR" sz="1800" spc="50" dirty="0" smtClean="0">
              <a:ln w="11430"/>
              <a:solidFill>
                <a:srgbClr val="FFC000"/>
              </a:solidFill>
              <a:sym typeface="Wingdings" pitchFamily="2" charset="2"/>
            </a:endParaRPr>
          </a:p>
          <a:p>
            <a:pPr algn="ctr">
              <a:buNone/>
            </a:pP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Μαριάννα Παπαπέτρου</a:t>
            </a:r>
          </a:p>
          <a:p>
            <a:pPr algn="ctr">
              <a:buNone/>
            </a:pP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Βασίλης </a:t>
            </a: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Πετρομανιάτης</a:t>
            </a:r>
            <a:endParaRPr lang="el-GR" sz="1800" spc="50" dirty="0" smtClean="0">
              <a:ln w="11430"/>
              <a:solidFill>
                <a:srgbClr val="FFC000"/>
              </a:solidFill>
              <a:sym typeface="Wingdings" pitchFamily="2" charset="2"/>
            </a:endParaRPr>
          </a:p>
          <a:p>
            <a:pPr algn="ctr">
              <a:buNone/>
            </a:pP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Φοίβη</a:t>
            </a: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 Πολίτη</a:t>
            </a:r>
          </a:p>
          <a:p>
            <a:pPr algn="ctr">
              <a:buNone/>
            </a:pP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Ζωή </a:t>
            </a: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Ράγκου</a:t>
            </a:r>
            <a:endParaRPr lang="el-GR" sz="1800" spc="50" dirty="0" smtClean="0">
              <a:ln w="11430"/>
              <a:solidFill>
                <a:srgbClr val="FFC000"/>
              </a:solidFill>
              <a:sym typeface="Wingdings" pitchFamily="2" charset="2"/>
            </a:endParaRPr>
          </a:p>
          <a:p>
            <a:pPr algn="ctr">
              <a:buNone/>
            </a:pP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Ελεάννα</a:t>
            </a: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Σεϊντή</a:t>
            </a:r>
            <a:endParaRPr lang="el-GR" sz="1800" spc="50" dirty="0" smtClean="0">
              <a:ln w="11430"/>
              <a:solidFill>
                <a:srgbClr val="FFC000"/>
              </a:solidFill>
              <a:sym typeface="Wingdings" pitchFamily="2" charset="2"/>
            </a:endParaRPr>
          </a:p>
          <a:p>
            <a:pPr algn="ctr">
              <a:buNone/>
            </a:pP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Ευρυδίκη </a:t>
            </a: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Σελέντη</a:t>
            </a: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-</a:t>
            </a: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Μπουλνταδάκη</a:t>
            </a:r>
            <a:endParaRPr lang="el-GR" sz="1800" spc="50" dirty="0" smtClean="0">
              <a:ln w="11430"/>
              <a:solidFill>
                <a:srgbClr val="FFC000"/>
              </a:solidFill>
              <a:sym typeface="Wingdings" pitchFamily="2" charset="2"/>
            </a:endParaRPr>
          </a:p>
          <a:p>
            <a:pPr algn="ctr">
              <a:buNone/>
            </a:pP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Βασίλης </a:t>
            </a: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Σκαρλέας</a:t>
            </a:r>
            <a:endParaRPr lang="el-GR" sz="1800" spc="50" dirty="0" smtClean="0">
              <a:ln w="11430"/>
              <a:solidFill>
                <a:srgbClr val="FFC000"/>
              </a:solidFill>
              <a:sym typeface="Wingdings" pitchFamily="2" charset="2"/>
            </a:endParaRPr>
          </a:p>
          <a:p>
            <a:pPr algn="ctr">
              <a:buNone/>
            </a:pP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Μαριάννα </a:t>
            </a: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Σπηλιωτάκη</a:t>
            </a:r>
            <a:endParaRPr lang="el-GR" sz="1800" spc="50" dirty="0" smtClean="0">
              <a:ln w="11430"/>
              <a:solidFill>
                <a:srgbClr val="FFC000"/>
              </a:solidFill>
              <a:sym typeface="Wingdings" pitchFamily="2" charset="2"/>
            </a:endParaRPr>
          </a:p>
          <a:p>
            <a:pPr algn="ctr">
              <a:buNone/>
            </a:pP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Μιχάλης </a:t>
            </a:r>
            <a:r>
              <a:rPr lang="el-GR" sz="1800" spc="50" dirty="0" err="1" smtClean="0">
                <a:ln w="11430"/>
                <a:solidFill>
                  <a:srgbClr val="FFC000"/>
                </a:solidFill>
                <a:sym typeface="Wingdings" pitchFamily="2" charset="2"/>
              </a:rPr>
              <a:t>Τεσσέρης</a:t>
            </a:r>
            <a:r>
              <a:rPr lang="el-GR" sz="1800" spc="50" dirty="0" smtClean="0">
                <a:ln w="11430"/>
                <a:solidFill>
                  <a:srgbClr val="FFC000"/>
                </a:solidFill>
                <a:sym typeface="Wingdings" pitchFamily="2" charset="2"/>
              </a:rPr>
              <a:t> </a:t>
            </a:r>
          </a:p>
          <a:p>
            <a:pPr algn="ctr">
              <a:buNone/>
            </a:pPr>
            <a:endParaRPr lang="el-GR" sz="1800" spc="50" dirty="0" smtClean="0">
              <a:ln w="11430"/>
              <a:solidFill>
                <a:srgbClr val="FFC000"/>
              </a:solidFill>
              <a:sym typeface="Wingdings" pitchFamily="2" charset="2"/>
            </a:endParaRPr>
          </a:p>
          <a:p>
            <a:pPr algn="ctr">
              <a:buNone/>
            </a:pPr>
            <a:endParaRPr lang="el-GR" sz="1800" spc="50" dirty="0" smtClean="0">
              <a:ln w="11430"/>
              <a:solidFill>
                <a:srgbClr val="FFC000"/>
              </a:solidFill>
              <a:sym typeface="Wingdings" pitchFamily="2" charset="2"/>
            </a:endParaRPr>
          </a:p>
          <a:p>
            <a:pPr algn="ctr">
              <a:buNone/>
            </a:pPr>
            <a:endParaRPr lang="el-GR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sym typeface="Wingdings" pitchFamily="2" charset="2"/>
            </a:endParaRPr>
          </a:p>
          <a:p>
            <a:endParaRPr lang="el-GR" dirty="0"/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Î ÎµÎ¹ÎºÏÎ½Î± Î¯ÏÏÏ ÏÎµÏÎ¹Î­ÏÎµÎ¹: ÏÏÎ±Î¯Î¸ÏÎ¹ÎµÏ Î´ÏÎ±ÏÏÎ·ÏÎ¹ÏÏÎ·ÏÎµÏ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403244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3167390"/>
            <a:ext cx="2199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000" b="0" i="0" u="none" strike="noStrike" cap="none" normalizeH="0" baseline="0" dirty="0" smtClean="0">
                <a:ln>
                  <a:noFill/>
                </a:ln>
                <a:solidFill>
                  <a:srgbClr val="1C1E21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endParaRPr kumimoji="0" lang="el-G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5148064" y="2060848"/>
            <a:ext cx="35283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FFC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«Μα πάντα ο νους κι η </a:t>
            </a:r>
            <a:r>
              <a:rPr lang="el-GR" dirty="0" err="1" smtClean="0">
                <a:solidFill>
                  <a:srgbClr val="FFC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θύμησις</a:t>
            </a:r>
            <a:r>
              <a:rPr lang="el-GR" dirty="0" smtClean="0">
                <a:solidFill>
                  <a:srgbClr val="FFC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lang="el-GR" dirty="0" err="1" smtClean="0">
                <a:solidFill>
                  <a:srgbClr val="FFC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ήτονε</a:t>
            </a:r>
            <a:r>
              <a:rPr lang="el-GR" dirty="0" smtClean="0">
                <a:solidFill>
                  <a:srgbClr val="FFC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 μετά κείνη.</a:t>
            </a:r>
            <a:br>
              <a:rPr lang="el-GR" dirty="0" smtClean="0">
                <a:solidFill>
                  <a:srgbClr val="FFC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el-GR" dirty="0" smtClean="0">
                <a:solidFill>
                  <a:srgbClr val="FFC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Λίγο νερό ποτέ </a:t>
            </a:r>
            <a:r>
              <a:rPr lang="el-GR" dirty="0" err="1" smtClean="0">
                <a:solidFill>
                  <a:srgbClr val="FFC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φωθιά</a:t>
            </a:r>
            <a:r>
              <a:rPr lang="el-GR" dirty="0" smtClean="0">
                <a:solidFill>
                  <a:srgbClr val="FFC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 μεγάλη δεν </a:t>
            </a:r>
            <a:r>
              <a:rPr lang="el-GR" dirty="0" err="1" smtClean="0">
                <a:solidFill>
                  <a:srgbClr val="FFC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εσβήνει</a:t>
            </a:r>
            <a:r>
              <a:rPr lang="el-GR" dirty="0" smtClean="0">
                <a:solidFill>
                  <a:srgbClr val="FFC000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»</a:t>
            </a:r>
            <a:r>
              <a:rPr lang="el-GR" sz="2400" dirty="0" smtClean="0">
                <a:solidFill>
                  <a:srgbClr val="FFC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el-GR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Α΄ 407-408</a:t>
            </a:r>
            <a:endParaRPr lang="el-GR" dirty="0"/>
          </a:p>
        </p:txBody>
      </p:sp>
      <p:pic>
        <p:nvPicPr>
          <p:cNvPr id="3" name="4 - Θέση περιεχομένου" descr="Î ÎµÎ¹ÎºÏÎ½Î± Î¯ÏÏÏ ÏÎµÏÎ¹Î­ÏÎµÎ¹: ÎºÎµÎ¯Î¼ÎµÎ½Î¿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734481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Δ΄ 671-672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1026" name="Picture 2" descr="https://scontent.fath3-3.fna.fbcdn.net/v/t1.15752-9/62489706_704230996681356_1625972621382254592_n.jpg?_nc_cat=106&amp;_nc_ht=scontent.fath3-3.fna&amp;oh=296d451866739afb688b7a53e06dc8f7&amp;oe=5D898D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8352928" cy="42028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Σας ευχαριστούμε!</a:t>
            </a:r>
            <a:endParaRPr lang="el-GR" dirty="0"/>
          </a:p>
        </p:txBody>
      </p:sp>
      <p:pic>
        <p:nvPicPr>
          <p:cNvPr id="3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628800"/>
            <a:ext cx="633670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ΜΕΝΤΗΣ ΜΠΟΣΤΑΝΤΖΟΓΛΟΥ (ΜΠΟΣΤ)</a:t>
            </a:r>
            <a:br>
              <a:rPr lang="el-GR" dirty="0" smtClean="0"/>
            </a:br>
            <a:r>
              <a:rPr lang="el-GR" dirty="0" smtClean="0"/>
              <a:t>(1918-1995)</a:t>
            </a:r>
            <a:endParaRPr lang="el-GR" dirty="0"/>
          </a:p>
        </p:txBody>
      </p:sp>
      <p:pic>
        <p:nvPicPr>
          <p:cNvPr id="4" name="Εικόνα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484784"/>
            <a:ext cx="2732360" cy="2005200"/>
          </a:xfrm>
          <a:prstGeom prst="rect">
            <a:avLst/>
          </a:prstGeom>
        </p:spPr>
      </p:pic>
      <p:pic>
        <p:nvPicPr>
          <p:cNvPr id="5" name="Picture 2" descr="b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3" y="1340768"/>
            <a:ext cx="3943351" cy="49053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heme/theme1.xml><?xml version="1.0" encoding="utf-8"?>
<a:theme xmlns:a="http://schemas.openxmlformats.org/drawingml/2006/main" name="Θέμα του Office">
  <a:themeElements>
    <a:clrScheme name="Δικαιοσύνη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3995</TotalTime>
  <Words>519</Words>
  <Application>Microsoft Office PowerPoint</Application>
  <PresentationFormat>Προβολή στην οθόνη (4:3)</PresentationFormat>
  <Paragraphs>95</Paragraphs>
  <Slides>89</Slides>
  <Notes>0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89</vt:i4>
      </vt:variant>
    </vt:vector>
  </HeadingPairs>
  <TitlesOfParts>
    <vt:vector size="90" baseType="lpstr">
      <vt:lpstr>Θέμα του Office</vt:lpstr>
      <vt:lpstr>Διαφάνεια 1</vt:lpstr>
      <vt:lpstr>Ένα ταξίδι στην τέχνη με πηγή έμπνευσης τον Ερωτόκριτο </vt:lpstr>
      <vt:lpstr>ΜΙΚΡΟΓΡΑΦΙΕΣ ΤΟΥ ΧΕΙΡΟΓΡΑΦΟΥ Harley 5644</vt:lpstr>
      <vt:lpstr>Διαφάνεια 4</vt:lpstr>
      <vt:lpstr>ΘΕΟΦΙΛΟΣ (1870-1934)</vt:lpstr>
      <vt:lpstr>ΝΙΚΟΣ ΕΓΓΟΝΟΠΟΥΛΟΣ (1907-1985)</vt:lpstr>
      <vt:lpstr>ΓΙΑΝΝΗΣ ΤΣΑΡΟΥΧΗΣ (1910-1989)</vt:lpstr>
      <vt:lpstr>Διαφάνεια 8</vt:lpstr>
      <vt:lpstr>ΜΕΝΤΗΣ ΜΠΟΣΤΑΝΤΖΟΓΛΟΥ (ΜΠΟΣΤ) (1918-1995)</vt:lpstr>
      <vt:lpstr>Διαφάνεια 10</vt:lpstr>
      <vt:lpstr>Διαφάνεια 11</vt:lpstr>
      <vt:lpstr>Διαφάνεια 12</vt:lpstr>
      <vt:lpstr>ΕΥΓΕΝΙΟΣ ΣΠΑΘΑΡΗΣ (1924-2009)</vt:lpstr>
      <vt:lpstr>ΓΙΩΡΓΟΣ ΚΟΡΔΗΣ</vt:lpstr>
      <vt:lpstr>Διαφάνεια 15</vt:lpstr>
      <vt:lpstr>Διαφάνεια 16</vt:lpstr>
      <vt:lpstr>Διαφάνεια 17</vt:lpstr>
      <vt:lpstr>ΧΑΡΙΤΩΝ ΜΠΕΚΙΑΡΗΣ</vt:lpstr>
      <vt:lpstr>ΓΙΩΡΓΟΣ ΡΟΡΡΗΣ</vt:lpstr>
      <vt:lpstr>ΜΑΡΙΑ ΓΙΑΝΝΑΚΑΚΗ</vt:lpstr>
      <vt:lpstr>ΜΑΡΙΑ Ε. ΠΑΠΑΔΗΜΗΤΡΙΟΥ </vt:lpstr>
      <vt:lpstr>ΣΤΕΛΙΟΣ ΠΕΤΡΟΥΛΑΚΗΣ </vt:lpstr>
      <vt:lpstr>ΜΑΙΡΗ ΓΑΛΑΝΗ-ΚΡΗΤΙΚΟΥ</vt:lpstr>
      <vt:lpstr>ΓΙΩΡΓΟΣ ΤΑΞΙΔΗΣ</vt:lpstr>
      <vt:lpstr>ΣΤΕΛΙΟΣ ΑΛΕΞΑΚΗΣ</vt:lpstr>
      <vt:lpstr>ΒΑΣΙΛΗΣ ΛΙΑΟΥΡΗΣ</vt:lpstr>
      <vt:lpstr>ΧΡΗΣΤΟΣ ΠΑΛΛΑΝΤΖΑΣ</vt:lpstr>
      <vt:lpstr>ΜΑΡΙΟΝ ΙΓΓΛΕΣΗ και ΣΩΤΗΡΙΑ ΚΑΛΛΙΑ</vt:lpstr>
      <vt:lpstr>ΑΛΕΞΙΑ ΜΑΡΟΥΛΗ</vt:lpstr>
      <vt:lpstr>ΒΟΥΛΑ ΚΑΡΑΜΠΑΤΖΑΚΗ</vt:lpstr>
      <vt:lpstr>ΔΗΜΗΤΡΗΣ ΣΚΟΥΡΟΓΙΑΝΝΗΣ</vt:lpstr>
      <vt:lpstr>ΜΑΡΚΟΣ ΚΑΜΠΑΝΗΣ</vt:lpstr>
      <vt:lpstr>ΣΟΦΙΑ ΔΑΤΣΕΡΗ</vt:lpstr>
      <vt:lpstr>ΓΙΑΝΝΗΣ ΠΑΡΜΑΚΕΛΗΣ</vt:lpstr>
      <vt:lpstr>ΣΠΥΡΟΣ ΚΑΤΑΠΟΔΗΣ (1933-1998): Αρετούσα</vt:lpstr>
      <vt:lpstr>ΛΟΥΔΟΒΙΚΟΣ ΤΩΝ ΑΝΩΓΕΙΩΝ</vt:lpstr>
      <vt:lpstr>Διαφάνεια 37</vt:lpstr>
      <vt:lpstr>Διαφάνεια 38</vt:lpstr>
      <vt:lpstr>ΚΛΑΣΣΙΚΑ ΕΙΚΟΝΟΓΡΑΦΗΜΕΝΑ</vt:lpstr>
      <vt:lpstr>ΟΞΑΝΑ ΤΣΑΟΥΣ</vt:lpstr>
      <vt:lpstr>      </vt:lpstr>
      <vt:lpstr>Διαφάνεια 42</vt:lpstr>
      <vt:lpstr>ΑΦΙΣΕΣ</vt:lpstr>
      <vt:lpstr>Διαφάνεια 44</vt:lpstr>
      <vt:lpstr>ΒΙΒΛΙΑ</vt:lpstr>
      <vt:lpstr>ΔΙΣΚΟΙ</vt:lpstr>
      <vt:lpstr>Διαφάνεια 47</vt:lpstr>
      <vt:lpstr>Ερωτόκριτος,  Θεσσαλονίκη 2015 </vt:lpstr>
      <vt:lpstr>Διαφάνεια 49</vt:lpstr>
      <vt:lpstr>Συντελεστές:</vt:lpstr>
      <vt:lpstr>2. Αντώνης Ξυλούρης (Ψαραντώνης)</vt:lpstr>
      <vt:lpstr>3. Κι όμΩς κινείται</vt:lpstr>
      <vt:lpstr>Διαφάνεια 53</vt:lpstr>
      <vt:lpstr>Διαφάνεια 54</vt:lpstr>
      <vt:lpstr>ΑΣΚΗΣΕΙΣ ΔΗΜΙΟΥΡΓΙΚΗΣ ΓΡΑΦΗΣ</vt:lpstr>
      <vt:lpstr>Aν η Αρετούσα είχε Ίνσταγκραμ…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συννεφόλεξο</vt:lpstr>
      <vt:lpstr>Διαφάνεια 64</vt:lpstr>
      <vt:lpstr>Διαφάνεια 65</vt:lpstr>
      <vt:lpstr>ακροστιχίδα</vt:lpstr>
      <vt:lpstr>Διαφάνεια 67</vt:lpstr>
      <vt:lpstr>Bγάνει από το δακτύλι της όμορφο δακτυλίδι,          με δάκρυα κι αναστεναμούς του Pώκριτου το δίδει</vt:lpstr>
      <vt:lpstr>Ερωτόκριτος </vt:lpstr>
      <vt:lpstr>Σκιτσογράφος </vt:lpstr>
      <vt:lpstr>Σεναριογράφοι</vt:lpstr>
      <vt:lpstr>Διαφάνεια 72</vt:lpstr>
      <vt:lpstr> Ελληνικά Βραβεία Κόμικς 2017 </vt:lpstr>
      <vt:lpstr>Μερικές εικόνες από το κόμικ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Συνεργάστηκαν  οι μαθήτριες και οι μαθητές: </vt:lpstr>
      <vt:lpstr>Διαφάνεια 86</vt:lpstr>
      <vt:lpstr>Α΄ 407-408</vt:lpstr>
      <vt:lpstr>Δ΄ 671-672 </vt:lpstr>
      <vt:lpstr>Σας ευχαριστούμε!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Ioanna Spiliopoulou</dc:creator>
  <cp:lastModifiedBy>Ioanna</cp:lastModifiedBy>
  <cp:revision>310</cp:revision>
  <dcterms:created xsi:type="dcterms:W3CDTF">2019-05-15T10:45:23Z</dcterms:created>
  <dcterms:modified xsi:type="dcterms:W3CDTF">2019-11-24T18:56:54Z</dcterms:modified>
</cp:coreProperties>
</file>